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lvl1pPr algn="ctr" defTabSz="584200">
      <a:defRPr sz="6400">
        <a:solidFill>
          <a:srgbClr val="53585F"/>
        </a:solidFill>
        <a:latin typeface="Helvetica Light"/>
        <a:ea typeface="Helvetica Light"/>
        <a:cs typeface="Helvetica Light"/>
        <a:sym typeface="Helvetica Light"/>
      </a:defRPr>
    </a:lvl1pPr>
    <a:lvl2pPr algn="ctr" defTabSz="584200">
      <a:defRPr sz="6400">
        <a:solidFill>
          <a:srgbClr val="53585F"/>
        </a:solidFill>
        <a:latin typeface="Helvetica Light"/>
        <a:ea typeface="Helvetica Light"/>
        <a:cs typeface="Helvetica Light"/>
        <a:sym typeface="Helvetica Light"/>
      </a:defRPr>
    </a:lvl2pPr>
    <a:lvl3pPr algn="ctr" defTabSz="584200">
      <a:defRPr sz="6400">
        <a:solidFill>
          <a:srgbClr val="53585F"/>
        </a:solidFill>
        <a:latin typeface="Helvetica Light"/>
        <a:ea typeface="Helvetica Light"/>
        <a:cs typeface="Helvetica Light"/>
        <a:sym typeface="Helvetica Light"/>
      </a:defRPr>
    </a:lvl3pPr>
    <a:lvl4pPr algn="ctr" defTabSz="584200">
      <a:defRPr sz="6400">
        <a:solidFill>
          <a:srgbClr val="53585F"/>
        </a:solidFill>
        <a:latin typeface="Helvetica Light"/>
        <a:ea typeface="Helvetica Light"/>
        <a:cs typeface="Helvetica Light"/>
        <a:sym typeface="Helvetica Light"/>
      </a:defRPr>
    </a:lvl4pPr>
    <a:lvl5pPr algn="ctr" defTabSz="584200">
      <a:defRPr sz="6400">
        <a:solidFill>
          <a:srgbClr val="53585F"/>
        </a:solidFill>
        <a:latin typeface="Helvetica Light"/>
        <a:ea typeface="Helvetica Light"/>
        <a:cs typeface="Helvetica Light"/>
        <a:sym typeface="Helvetica Light"/>
      </a:defRPr>
    </a:lvl5pPr>
    <a:lvl6pPr algn="ctr" defTabSz="584200">
      <a:defRPr sz="6400">
        <a:solidFill>
          <a:srgbClr val="53585F"/>
        </a:solidFill>
        <a:latin typeface="Helvetica Light"/>
        <a:ea typeface="Helvetica Light"/>
        <a:cs typeface="Helvetica Light"/>
        <a:sym typeface="Helvetica Light"/>
      </a:defRPr>
    </a:lvl6pPr>
    <a:lvl7pPr algn="ctr" defTabSz="584200">
      <a:defRPr sz="6400">
        <a:solidFill>
          <a:srgbClr val="53585F"/>
        </a:solidFill>
        <a:latin typeface="Helvetica Light"/>
        <a:ea typeface="Helvetica Light"/>
        <a:cs typeface="Helvetica Light"/>
        <a:sym typeface="Helvetica Light"/>
      </a:defRPr>
    </a:lvl7pPr>
    <a:lvl8pPr algn="ctr" defTabSz="584200">
      <a:defRPr sz="6400">
        <a:solidFill>
          <a:srgbClr val="53585F"/>
        </a:solidFill>
        <a:latin typeface="Helvetica Light"/>
        <a:ea typeface="Helvetica Light"/>
        <a:cs typeface="Helvetica Light"/>
        <a:sym typeface="Helvetica Light"/>
      </a:defRPr>
    </a:lvl8pPr>
    <a:lvl9pPr algn="ctr" defTabSz="584200">
      <a:defRPr sz="6400">
        <a:solidFill>
          <a:srgbClr val="53585F"/>
        </a:solidFill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53585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53585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53585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3585F"/>
              </a:solidFill>
              <a:prstDash val="solid"/>
              <a:bevel/>
            </a:ln>
          </a:top>
          <a:bottom>
            <a:ln w="25400" cap="flat">
              <a:solidFill>
                <a:srgbClr val="53585F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3585F"/>
              </a:solidFill>
              <a:prstDash val="solid"/>
              <a:bevel/>
            </a:ln>
          </a:top>
          <a:bottom>
            <a:ln w="25400" cap="flat">
              <a:solidFill>
                <a:srgbClr val="53585F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53585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0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3585F"/>
          </a:solidFill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3585F"/>
          </a:solidFill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3585F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bevel/>
            </a:ln>
          </a:left>
          <a:right>
            <a:ln w="12700" cap="flat">
              <a:solidFill>
                <a:srgbClr val="53585F"/>
              </a:solidFill>
              <a:prstDash val="solid"/>
              <a:bevel/>
            </a:ln>
          </a:right>
          <a:top>
            <a:ln w="12700" cap="flat">
              <a:solidFill>
                <a:srgbClr val="53585F"/>
              </a:solidFill>
              <a:prstDash val="solid"/>
              <a:bevel/>
            </a:ln>
          </a:top>
          <a:bottom>
            <a:ln w="12700" cap="flat">
              <a:solidFill>
                <a:srgbClr val="53585F"/>
              </a:solidFill>
              <a:prstDash val="solid"/>
              <a:bevel/>
            </a:ln>
          </a:bottom>
          <a:insideH>
            <a:ln w="12700" cap="flat">
              <a:solidFill>
                <a:srgbClr val="53585F"/>
              </a:solidFill>
              <a:prstDash val="solid"/>
              <a:bevel/>
            </a:ln>
          </a:insideH>
          <a:insideV>
            <a:ln w="12700" cap="flat">
              <a:solidFill>
                <a:srgbClr val="53585F"/>
              </a:solidFill>
              <a:prstDash val="solid"/>
              <a:bevel/>
            </a:ln>
          </a:insideV>
        </a:tcBdr>
        <a:fill>
          <a:solidFill>
            <a:srgbClr val="53585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bevel/>
            </a:ln>
          </a:left>
          <a:right>
            <a:ln w="12700" cap="flat">
              <a:solidFill>
                <a:srgbClr val="53585F"/>
              </a:solidFill>
              <a:prstDash val="solid"/>
              <a:bevel/>
            </a:ln>
          </a:right>
          <a:top>
            <a:ln w="12700" cap="flat">
              <a:solidFill>
                <a:srgbClr val="53585F"/>
              </a:solidFill>
              <a:prstDash val="solid"/>
              <a:bevel/>
            </a:ln>
          </a:top>
          <a:bottom>
            <a:ln w="12700" cap="flat">
              <a:solidFill>
                <a:srgbClr val="53585F"/>
              </a:solidFill>
              <a:prstDash val="solid"/>
              <a:bevel/>
            </a:ln>
          </a:bottom>
          <a:insideH>
            <a:ln w="12700" cap="flat">
              <a:solidFill>
                <a:srgbClr val="53585F"/>
              </a:solidFill>
              <a:prstDash val="solid"/>
              <a:bevel/>
            </a:ln>
          </a:insideH>
          <a:insideV>
            <a:ln w="12700" cap="flat">
              <a:solidFill>
                <a:srgbClr val="53585F"/>
              </a:solidFill>
              <a:prstDash val="solid"/>
              <a:bevel/>
            </a:ln>
          </a:insideV>
        </a:tcBdr>
        <a:fill>
          <a:solidFill>
            <a:srgbClr val="53585F">
              <a:alpha val="20000"/>
            </a:srgbClr>
          </a:solidFill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bevel/>
            </a:ln>
          </a:left>
          <a:right>
            <a:ln w="12700" cap="flat">
              <a:solidFill>
                <a:srgbClr val="53585F"/>
              </a:solidFill>
              <a:prstDash val="solid"/>
              <a:bevel/>
            </a:ln>
          </a:right>
          <a:top>
            <a:ln w="50800" cap="flat">
              <a:solidFill>
                <a:srgbClr val="53585F"/>
              </a:solidFill>
              <a:prstDash val="solid"/>
              <a:bevel/>
            </a:ln>
          </a:top>
          <a:bottom>
            <a:ln w="12700" cap="flat">
              <a:solidFill>
                <a:srgbClr val="53585F"/>
              </a:solidFill>
              <a:prstDash val="solid"/>
              <a:bevel/>
            </a:ln>
          </a:bottom>
          <a:insideH>
            <a:ln w="12700" cap="flat">
              <a:solidFill>
                <a:srgbClr val="53585F"/>
              </a:solidFill>
              <a:prstDash val="solid"/>
              <a:bevel/>
            </a:ln>
          </a:insideH>
          <a:insideV>
            <a:ln w="12700" cap="flat">
              <a:solidFill>
                <a:srgbClr val="53585F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bevel/>
            </a:ln>
          </a:left>
          <a:right>
            <a:ln w="12700" cap="flat">
              <a:solidFill>
                <a:srgbClr val="53585F"/>
              </a:solidFill>
              <a:prstDash val="solid"/>
              <a:bevel/>
            </a:ln>
          </a:right>
          <a:top>
            <a:ln w="12700" cap="flat">
              <a:solidFill>
                <a:srgbClr val="53585F"/>
              </a:solidFill>
              <a:prstDash val="solid"/>
              <a:bevel/>
            </a:ln>
          </a:top>
          <a:bottom>
            <a:ln w="25400" cap="flat">
              <a:solidFill>
                <a:srgbClr val="53585F"/>
              </a:solidFill>
              <a:prstDash val="solid"/>
              <a:bevel/>
            </a:ln>
          </a:bottom>
          <a:insideH>
            <a:ln w="12700" cap="flat">
              <a:solidFill>
                <a:srgbClr val="53585F"/>
              </a:solidFill>
              <a:prstDash val="solid"/>
              <a:bevel/>
            </a:ln>
          </a:insideH>
          <a:insideV>
            <a:ln w="12700" cap="flat">
              <a:solidFill>
                <a:srgbClr val="53585F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" name="Shape 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/>
          <p:nvPr/>
        </p:nvSpPr>
        <p:spPr>
          <a:xfrm>
            <a:off x="2189666" y="5339998"/>
            <a:ext cx="2036599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latin typeface="ChollaSansThin"/>
                <a:ea typeface="ChollaSansThin"/>
                <a:cs typeface="ChollaSansThin"/>
                <a:sym typeface="ChollaSans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53585F"/>
                </a:solidFill>
              </a:rPr>
              <a:t>Sub Text</a:t>
            </a:r>
          </a:p>
        </p:txBody>
      </p:sp>
      <p:sp>
        <p:nvSpPr>
          <p:cNvPr id="5" name="Shape 5"/>
          <p:cNvSpPr/>
          <p:nvPr/>
        </p:nvSpPr>
        <p:spPr>
          <a:xfrm>
            <a:off x="2409948" y="4237356"/>
            <a:ext cx="1596035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Interstate-ExtraLight"/>
                <a:ea typeface="Interstate-ExtraLight"/>
                <a:cs typeface="Interstate-ExtraLight"/>
                <a:sym typeface="Interstate-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53585F"/>
                </a:solidFill>
              </a:rPr>
              <a:t>Text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  <p:transition spd="med" advClick="1"/>
  <p:txStyles>
    <p:titleStyle>
      <a:lvl1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1pPr>
      <a:lvl2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2pPr>
      <a:lvl3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3pPr>
      <a:lvl4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4pPr>
      <a:lvl5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5pPr>
      <a:lvl6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6pPr>
      <a:lvl7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7pPr>
      <a:lvl8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8pPr>
      <a:lvl9pPr algn="ctr" defTabSz="584200">
        <a:defRPr sz="8000"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algn="r" defTabSz="584200">
        <a:defRPr b="1" sz="1200">
          <a:solidFill>
            <a:schemeClr val="tx1"/>
          </a:solidFill>
          <a:latin typeface="+mn-lt"/>
          <a:ea typeface="+mn-ea"/>
          <a:cs typeface="+mn-cs"/>
          <a:sym typeface="Pill Gothic 600mg Semibd"/>
        </a:defRPr>
      </a:lvl1pPr>
      <a:lvl2pPr algn="r" defTabSz="584200">
        <a:defRPr b="1" sz="1200">
          <a:solidFill>
            <a:schemeClr val="tx1"/>
          </a:solidFill>
          <a:latin typeface="+mn-lt"/>
          <a:ea typeface="+mn-ea"/>
          <a:cs typeface="+mn-cs"/>
          <a:sym typeface="Pill Gothic 600mg Semibd"/>
        </a:defRPr>
      </a:lvl2pPr>
      <a:lvl3pPr algn="r" defTabSz="584200">
        <a:defRPr b="1" sz="1200">
          <a:solidFill>
            <a:schemeClr val="tx1"/>
          </a:solidFill>
          <a:latin typeface="+mn-lt"/>
          <a:ea typeface="+mn-ea"/>
          <a:cs typeface="+mn-cs"/>
          <a:sym typeface="Pill Gothic 600mg Semibd"/>
        </a:defRPr>
      </a:lvl3pPr>
      <a:lvl4pPr algn="r" defTabSz="584200">
        <a:defRPr b="1" sz="1200">
          <a:solidFill>
            <a:schemeClr val="tx1"/>
          </a:solidFill>
          <a:latin typeface="+mn-lt"/>
          <a:ea typeface="+mn-ea"/>
          <a:cs typeface="+mn-cs"/>
          <a:sym typeface="Pill Gothic 600mg Semibd"/>
        </a:defRPr>
      </a:lvl4pPr>
      <a:lvl5pPr algn="r" defTabSz="584200">
        <a:defRPr b="1" sz="1200">
          <a:solidFill>
            <a:schemeClr val="tx1"/>
          </a:solidFill>
          <a:latin typeface="+mn-lt"/>
          <a:ea typeface="+mn-ea"/>
          <a:cs typeface="+mn-cs"/>
          <a:sym typeface="Pill Gothic 600mg Semibd"/>
        </a:defRPr>
      </a:lvl5pPr>
      <a:lvl6pPr algn="r" defTabSz="584200">
        <a:defRPr b="1" sz="1200">
          <a:solidFill>
            <a:schemeClr val="tx1"/>
          </a:solidFill>
          <a:latin typeface="+mn-lt"/>
          <a:ea typeface="+mn-ea"/>
          <a:cs typeface="+mn-cs"/>
          <a:sym typeface="Pill Gothic 600mg Semibd"/>
        </a:defRPr>
      </a:lvl6pPr>
      <a:lvl7pPr algn="r" defTabSz="584200">
        <a:defRPr b="1" sz="1200">
          <a:solidFill>
            <a:schemeClr val="tx1"/>
          </a:solidFill>
          <a:latin typeface="+mn-lt"/>
          <a:ea typeface="+mn-ea"/>
          <a:cs typeface="+mn-cs"/>
          <a:sym typeface="Pill Gothic 600mg Semibd"/>
        </a:defRPr>
      </a:lvl7pPr>
      <a:lvl8pPr algn="r" defTabSz="584200">
        <a:defRPr b="1" sz="1200">
          <a:solidFill>
            <a:schemeClr val="tx1"/>
          </a:solidFill>
          <a:latin typeface="+mn-lt"/>
          <a:ea typeface="+mn-ea"/>
          <a:cs typeface="+mn-cs"/>
          <a:sym typeface="Pill Gothic 600mg Semibd"/>
        </a:defRPr>
      </a:lvl8pPr>
      <a:lvl9pPr algn="r" defTabSz="584200">
        <a:defRPr b="1" sz="1200">
          <a:solidFill>
            <a:schemeClr val="tx1"/>
          </a:solidFill>
          <a:latin typeface="+mn-lt"/>
          <a:ea typeface="+mn-ea"/>
          <a:cs typeface="+mn-cs"/>
          <a:sym typeface="Pill Gothic 600mg Semibd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hyperlink" Target="http://107.170.79.251/HelpMeOut/index.php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8A9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4269383" y="3237071"/>
            <a:ext cx="4466252" cy="3279685"/>
            <a:chOff x="0" y="0"/>
            <a:chExt cx="4466250" cy="3279684"/>
          </a:xfrm>
        </p:grpSpPr>
        <p:sp>
          <p:nvSpPr>
            <p:cNvPr id="9" name="Shape 9"/>
            <p:cNvSpPr/>
            <p:nvPr/>
          </p:nvSpPr>
          <p:spPr>
            <a:xfrm>
              <a:off x="0" y="0"/>
              <a:ext cx="4466251" cy="3279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4" h="20188" fill="norm" stroke="1" extrusionOk="0">
                  <a:moveTo>
                    <a:pt x="20589" y="7519"/>
                  </a:moveTo>
                  <a:cubicBezTo>
                    <a:pt x="20060" y="2742"/>
                    <a:pt x="15032" y="-586"/>
                    <a:pt x="9360" y="86"/>
                  </a:cubicBezTo>
                  <a:cubicBezTo>
                    <a:pt x="3687" y="757"/>
                    <a:pt x="-483" y="5174"/>
                    <a:pt x="45" y="9950"/>
                  </a:cubicBezTo>
                  <a:cubicBezTo>
                    <a:pt x="325" y="12476"/>
                    <a:pt x="1863" y="14596"/>
                    <a:pt x="4088" y="15935"/>
                  </a:cubicBezTo>
                  <a:cubicBezTo>
                    <a:pt x="4197" y="16992"/>
                    <a:pt x="3829" y="18341"/>
                    <a:pt x="2099" y="19722"/>
                  </a:cubicBezTo>
                  <a:cubicBezTo>
                    <a:pt x="1392" y="20286"/>
                    <a:pt x="4963" y="21014"/>
                    <a:pt x="8295" y="17370"/>
                  </a:cubicBezTo>
                  <a:cubicBezTo>
                    <a:pt x="9253" y="17494"/>
                    <a:pt x="10253" y="17504"/>
                    <a:pt x="11274" y="17383"/>
                  </a:cubicBezTo>
                  <a:cubicBezTo>
                    <a:pt x="16947" y="16712"/>
                    <a:pt x="21117" y="12296"/>
                    <a:pt x="20589" y="751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0" dir="0">
                <a:srgbClr val="000000">
                  <a:alpha val="7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0" name="Shape 10"/>
            <p:cNvSpPr/>
            <p:nvPr/>
          </p:nvSpPr>
          <p:spPr>
            <a:xfrm>
              <a:off x="582164" y="658407"/>
              <a:ext cx="3301704" cy="162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0000">
                  <a:solidFill>
                    <a:srgbClr val="000000"/>
                  </a:solidFill>
                  <a:latin typeface="Just Another Hand"/>
                  <a:ea typeface="Just Another Hand"/>
                  <a:cs typeface="Just Another Hand"/>
                  <a:sym typeface="Just Another Hand"/>
                </a:defRPr>
              </a:lvl1pPr>
            </a:lstStyle>
            <a:p>
              <a:pPr lvl="0">
                <a:defRPr sz="1800"/>
              </a:pPr>
              <a:r>
                <a:rPr sz="10000"/>
                <a:t>HelpMeOut</a:t>
              </a:r>
            </a:p>
          </p:txBody>
        </p:sp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750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918666" y="358610"/>
            <a:ext cx="1143206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5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SOFTWARE ARCHITECTURAL DIAGRAM</a:t>
            </a:r>
          </a:p>
        </p:txBody>
      </p:sp>
      <p:grpSp>
        <p:nvGrpSpPr>
          <p:cNvPr id="155" name="Group 155"/>
          <p:cNvGrpSpPr/>
          <p:nvPr/>
        </p:nvGrpSpPr>
        <p:grpSpPr>
          <a:xfrm>
            <a:off x="992341" y="2572628"/>
            <a:ext cx="11020119" cy="6524500"/>
            <a:chOff x="0" y="0"/>
            <a:chExt cx="11020117" cy="6524499"/>
          </a:xfrm>
        </p:grpSpPr>
        <p:sp>
          <p:nvSpPr>
            <p:cNvPr id="118" name="Shape 118"/>
            <p:cNvSpPr/>
            <p:nvPr/>
          </p:nvSpPr>
          <p:spPr>
            <a:xfrm flipH="1">
              <a:off x="3278674" y="1255568"/>
              <a:ext cx="2" cy="3177259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19" name="Shape 119"/>
            <p:cNvSpPr/>
            <p:nvPr/>
          </p:nvSpPr>
          <p:spPr>
            <a:xfrm>
              <a:off x="8227045" y="1941"/>
              <a:ext cx="2793072" cy="6522558"/>
            </a:xfrm>
            <a:prstGeom prst="roundRect">
              <a:avLst>
                <a:gd name="adj" fmla="val 6820"/>
              </a:avLst>
            </a:prstGeom>
            <a:solidFill>
              <a:srgbClr val="FF676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0" dir="0">
                <a:srgbClr val="000000">
                  <a:alpha val="7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0" name="Shape 120"/>
            <p:cNvSpPr/>
            <p:nvPr/>
          </p:nvSpPr>
          <p:spPr>
            <a:xfrm>
              <a:off x="8620721" y="212369"/>
              <a:ext cx="2005720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DATABASE LAYER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3730776" y="1941"/>
              <a:ext cx="2793073" cy="6522558"/>
            </a:xfrm>
            <a:prstGeom prst="roundRect">
              <a:avLst>
                <a:gd name="adj" fmla="val 6820"/>
              </a:avLst>
            </a:prstGeom>
            <a:solidFill>
              <a:srgbClr val="FF676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0" dir="0">
                <a:srgbClr val="000000">
                  <a:alpha val="7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" name="Shape 122"/>
            <p:cNvSpPr/>
            <p:nvPr/>
          </p:nvSpPr>
          <p:spPr>
            <a:xfrm flipV="1">
              <a:off x="5140656" y="2335067"/>
              <a:ext cx="2" cy="507894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23" name="Shape 123"/>
            <p:cNvSpPr/>
            <p:nvPr/>
          </p:nvSpPr>
          <p:spPr>
            <a:xfrm flipV="1">
              <a:off x="5140656" y="4234484"/>
              <a:ext cx="2" cy="507893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24" name="Shape 124"/>
            <p:cNvSpPr/>
            <p:nvPr/>
          </p:nvSpPr>
          <p:spPr>
            <a:xfrm>
              <a:off x="3895628" y="4636433"/>
              <a:ext cx="2439257" cy="1619714"/>
            </a:xfrm>
            <a:prstGeom prst="rect">
              <a:avLst/>
            </a:prstGeom>
            <a:solidFill>
              <a:srgbClr val="D7504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" name="Shape 125"/>
            <p:cNvSpPr/>
            <p:nvPr/>
          </p:nvSpPr>
          <p:spPr>
            <a:xfrm>
              <a:off x="4513116" y="215503"/>
              <a:ext cx="122839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API LAYER</a:t>
              </a:r>
            </a:p>
          </p:txBody>
        </p:sp>
        <p:sp>
          <p:nvSpPr>
            <p:cNvPr id="126" name="Shape 126"/>
            <p:cNvSpPr/>
            <p:nvPr/>
          </p:nvSpPr>
          <p:spPr>
            <a:xfrm>
              <a:off x="3919739" y="812352"/>
              <a:ext cx="2439257" cy="1619715"/>
            </a:xfrm>
            <a:prstGeom prst="rect">
              <a:avLst/>
            </a:prstGeom>
            <a:solidFill>
              <a:srgbClr val="D7504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7" name="Shape 127"/>
            <p:cNvSpPr/>
            <p:nvPr/>
          </p:nvSpPr>
          <p:spPr>
            <a:xfrm>
              <a:off x="4694333" y="1419009"/>
              <a:ext cx="89006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Apache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4871308" y="5243089"/>
              <a:ext cx="536117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SQL</a:t>
              </a:r>
            </a:p>
          </p:txBody>
        </p:sp>
        <p:sp>
          <p:nvSpPr>
            <p:cNvPr id="129" name="Shape 129"/>
            <p:cNvSpPr/>
            <p:nvPr/>
          </p:nvSpPr>
          <p:spPr>
            <a:xfrm>
              <a:off x="-1" y="-1"/>
              <a:ext cx="2793072" cy="6522558"/>
            </a:xfrm>
            <a:prstGeom prst="roundRect">
              <a:avLst>
                <a:gd name="adj" fmla="val 6820"/>
              </a:avLst>
            </a:prstGeom>
            <a:solidFill>
              <a:srgbClr val="FF676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0" dir="0">
                <a:srgbClr val="000000">
                  <a:alpha val="7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" name="Shape 130"/>
            <p:cNvSpPr/>
            <p:nvPr/>
          </p:nvSpPr>
          <p:spPr>
            <a:xfrm>
              <a:off x="176906" y="2074459"/>
              <a:ext cx="2439257" cy="4181688"/>
            </a:xfrm>
            <a:prstGeom prst="rect">
              <a:avLst/>
            </a:prstGeom>
            <a:solidFill>
              <a:srgbClr val="D7504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" name="Shape 131"/>
            <p:cNvSpPr/>
            <p:nvPr/>
          </p:nvSpPr>
          <p:spPr>
            <a:xfrm>
              <a:off x="164850" y="213560"/>
              <a:ext cx="2463367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WEB SERVICES LAYER</a:t>
              </a:r>
            </a:p>
          </p:txBody>
        </p:sp>
        <p:sp>
          <p:nvSpPr>
            <p:cNvPr id="132" name="Shape 132"/>
            <p:cNvSpPr/>
            <p:nvPr/>
          </p:nvSpPr>
          <p:spPr>
            <a:xfrm flipV="1">
              <a:off x="2026289" y="3564276"/>
              <a:ext cx="2" cy="507893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33" name="Shape 133"/>
            <p:cNvSpPr/>
            <p:nvPr/>
          </p:nvSpPr>
          <p:spPr>
            <a:xfrm flipV="1">
              <a:off x="792179" y="3554751"/>
              <a:ext cx="2" cy="507893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34" name="Shape 134"/>
            <p:cNvSpPr/>
            <p:nvPr/>
          </p:nvSpPr>
          <p:spPr>
            <a:xfrm>
              <a:off x="285367" y="2740221"/>
              <a:ext cx="1013625" cy="939802"/>
            </a:xfrm>
            <a:prstGeom prst="rect">
              <a:avLst/>
            </a:prstGeom>
            <a:solidFill>
              <a:srgbClr val="FC68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" name="Shape 135"/>
            <p:cNvSpPr/>
            <p:nvPr/>
          </p:nvSpPr>
          <p:spPr>
            <a:xfrm>
              <a:off x="221820" y="2778321"/>
              <a:ext cx="1140818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  <a:sym typeface="Roboto Regular"/>
                </a:rPr>
                <a:t>Jquery </a:t>
              </a:r>
              <a:endParaRPr b="1" sz="16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  <a:sym typeface="Roboto Regular"/>
                </a:rPr>
                <a:t>JavaScript</a:t>
              </a:r>
              <a:endParaRPr b="1" sz="16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  <a:sym typeface="Roboto Regular"/>
                </a:rPr>
                <a:t>&amp; PHP</a:t>
              </a:r>
            </a:p>
          </p:txBody>
        </p:sp>
        <p:sp>
          <p:nvSpPr>
            <p:cNvPr id="136" name="Shape 136"/>
            <p:cNvSpPr/>
            <p:nvPr/>
          </p:nvSpPr>
          <p:spPr>
            <a:xfrm>
              <a:off x="1494078" y="2740221"/>
              <a:ext cx="1013624" cy="939802"/>
            </a:xfrm>
            <a:prstGeom prst="rect">
              <a:avLst/>
            </a:prstGeom>
            <a:solidFill>
              <a:srgbClr val="FC68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" name="Shape 137"/>
            <p:cNvSpPr/>
            <p:nvPr/>
          </p:nvSpPr>
          <p:spPr>
            <a:xfrm>
              <a:off x="1586601" y="2778321"/>
              <a:ext cx="82867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  <a:sym typeface="Roboto Regular"/>
                </a:rPr>
                <a:t>HTML5</a:t>
              </a:r>
              <a:endParaRPr b="1" sz="16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  <a:sym typeface="Roboto Regular"/>
                </a:rPr>
                <a:t>&amp;</a:t>
              </a:r>
              <a:endParaRPr b="1" sz="16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  <a:sym typeface="Roboto Regular"/>
                </a:rPr>
                <a:t>CSS3</a:t>
              </a:r>
            </a:p>
          </p:txBody>
        </p:sp>
        <p:sp>
          <p:nvSpPr>
            <p:cNvPr id="138" name="Shape 138"/>
            <p:cNvSpPr/>
            <p:nvPr/>
          </p:nvSpPr>
          <p:spPr>
            <a:xfrm flipV="1">
              <a:off x="1396534" y="4751900"/>
              <a:ext cx="2" cy="507894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39" name="Shape 139"/>
            <p:cNvSpPr/>
            <p:nvPr/>
          </p:nvSpPr>
          <p:spPr>
            <a:xfrm>
              <a:off x="285367" y="5134521"/>
              <a:ext cx="2222334" cy="939802"/>
            </a:xfrm>
            <a:prstGeom prst="rect">
              <a:avLst/>
            </a:prstGeom>
            <a:solidFill>
              <a:srgbClr val="FC68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" name="Shape 140"/>
            <p:cNvSpPr/>
            <p:nvPr/>
          </p:nvSpPr>
          <p:spPr>
            <a:xfrm>
              <a:off x="533479" y="5248821"/>
              <a:ext cx="1726222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  <a:sym typeface="Roboto Regular"/>
                </a:rPr>
                <a:t>Android Mobile</a:t>
              </a:r>
              <a:endParaRPr b="1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  <a:sym typeface="Roboto Regular"/>
                </a:rPr>
                <a:t>App Client</a:t>
              </a:r>
            </a:p>
          </p:txBody>
        </p:sp>
        <p:sp>
          <p:nvSpPr>
            <p:cNvPr id="141" name="Shape 141"/>
            <p:cNvSpPr/>
            <p:nvPr/>
          </p:nvSpPr>
          <p:spPr>
            <a:xfrm>
              <a:off x="432797" y="2182668"/>
              <a:ext cx="1927474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Application Client</a:t>
              </a:r>
            </a:p>
          </p:txBody>
        </p:sp>
        <p:sp>
          <p:nvSpPr>
            <p:cNvPr id="142" name="Shape 142"/>
            <p:cNvSpPr/>
            <p:nvPr/>
          </p:nvSpPr>
          <p:spPr>
            <a:xfrm flipH="1">
              <a:off x="2191752" y="4407272"/>
              <a:ext cx="1107334" cy="2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43" name="Shape 143"/>
            <p:cNvSpPr/>
            <p:nvPr/>
          </p:nvSpPr>
          <p:spPr>
            <a:xfrm>
              <a:off x="285367" y="3937372"/>
              <a:ext cx="2222334" cy="939802"/>
            </a:xfrm>
            <a:prstGeom prst="rect">
              <a:avLst/>
            </a:prstGeom>
            <a:solidFill>
              <a:srgbClr val="FC68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" name="Shape 144"/>
            <p:cNvSpPr/>
            <p:nvPr/>
          </p:nvSpPr>
          <p:spPr>
            <a:xfrm>
              <a:off x="684335" y="4204072"/>
              <a:ext cx="142439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GUI Services</a:t>
              </a:r>
            </a:p>
          </p:txBody>
        </p:sp>
        <p:sp>
          <p:nvSpPr>
            <p:cNvPr id="145" name="Shape 145"/>
            <p:cNvSpPr/>
            <p:nvPr/>
          </p:nvSpPr>
          <p:spPr>
            <a:xfrm flipH="1" flipV="1">
              <a:off x="2161641" y="1280968"/>
              <a:ext cx="1107334" cy="2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46" name="Shape 146"/>
            <p:cNvSpPr/>
            <p:nvPr/>
          </p:nvSpPr>
          <p:spPr>
            <a:xfrm>
              <a:off x="180879" y="811068"/>
              <a:ext cx="2431311" cy="939802"/>
            </a:xfrm>
            <a:prstGeom prst="rect">
              <a:avLst/>
            </a:prstGeom>
            <a:solidFill>
              <a:srgbClr val="D7504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" name="Shape 147"/>
            <p:cNvSpPr/>
            <p:nvPr/>
          </p:nvSpPr>
          <p:spPr>
            <a:xfrm>
              <a:off x="631426" y="1077768"/>
              <a:ext cx="1530215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Data Services</a:t>
              </a:r>
            </a:p>
          </p:txBody>
        </p:sp>
        <p:sp>
          <p:nvSpPr>
            <p:cNvPr id="148" name="Shape 148"/>
            <p:cNvSpPr/>
            <p:nvPr/>
          </p:nvSpPr>
          <p:spPr>
            <a:xfrm>
              <a:off x="3253274" y="3564276"/>
              <a:ext cx="5824648" cy="2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49" name="Shape 149"/>
            <p:cNvSpPr/>
            <p:nvPr/>
          </p:nvSpPr>
          <p:spPr>
            <a:xfrm>
              <a:off x="3895628" y="2754418"/>
              <a:ext cx="2439257" cy="1619715"/>
            </a:xfrm>
            <a:prstGeom prst="rect">
              <a:avLst/>
            </a:prstGeom>
            <a:solidFill>
              <a:srgbClr val="D7504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" name="Shape 150"/>
            <p:cNvSpPr/>
            <p:nvPr/>
          </p:nvSpPr>
          <p:spPr>
            <a:xfrm>
              <a:off x="4166756" y="3122950"/>
              <a:ext cx="1945222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150000"/>
                </a:lnSpc>
                <a:defRPr sz="1800"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  <a:sym typeface="Roboto Regular"/>
                </a:rPr>
                <a:t>RESTful API</a:t>
              </a:r>
              <a:endParaRPr b="1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endParaRPr>
            </a:p>
            <a:p>
              <a:pPr lvl="0">
                <a:lnSpc>
                  <a:spcPct val="150000"/>
                </a:lnSpc>
                <a:defRPr sz="1800"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  <a:sym typeface="Roboto Regular"/>
                </a:rPr>
                <a:t>(Slim Frameword)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6689847" y="3118033"/>
              <a:ext cx="1371200" cy="901703"/>
            </a:xfrm>
            <a:prstGeom prst="roundRect">
              <a:avLst>
                <a:gd name="adj" fmla="val 12058"/>
              </a:avLst>
            </a:prstGeom>
            <a:solidFill>
              <a:srgbClr val="FF67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" name="Shape 152"/>
            <p:cNvSpPr/>
            <p:nvPr/>
          </p:nvSpPr>
          <p:spPr>
            <a:xfrm>
              <a:off x="6927824" y="3361075"/>
              <a:ext cx="897323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Queries</a:t>
              </a:r>
            </a:p>
          </p:txBody>
        </p:sp>
        <p:sp>
          <p:nvSpPr>
            <p:cNvPr id="153" name="Shape 153"/>
            <p:cNvSpPr/>
            <p:nvPr/>
          </p:nvSpPr>
          <p:spPr>
            <a:xfrm>
              <a:off x="8403952" y="2754418"/>
              <a:ext cx="2439258" cy="1619715"/>
            </a:xfrm>
            <a:prstGeom prst="rect">
              <a:avLst/>
            </a:prstGeom>
            <a:solidFill>
              <a:srgbClr val="D7504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" name="Shape 154"/>
            <p:cNvSpPr/>
            <p:nvPr/>
          </p:nvSpPr>
          <p:spPr>
            <a:xfrm>
              <a:off x="9077921" y="3302370"/>
              <a:ext cx="109132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Database</a:t>
              </a:r>
            </a:p>
          </p:txBody>
        </p:sp>
      </p:grpSp>
    </p:spTree>
  </p:cSld>
  <p:clrMapOvr>
    <a:masterClrMapping/>
  </p:clrMapOvr>
  <p:transition spd="slow" advClick="1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6934" y="-101601"/>
            <a:ext cx="13038668" cy="9956801"/>
          </a:xfrm>
          <a:prstGeom prst="rect">
            <a:avLst/>
          </a:prstGeom>
          <a:solidFill>
            <a:srgbClr val="FFFFFF">
              <a:alpha val="20246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26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60" name="Group 160">
            <a:hlinkClick r:id="rId3" invalidUrl="" action="" tgtFrame="" tooltip="" history="1" highlightClick="0" endSnd="0"/>
          </p:cNvPr>
          <p:cNvGrpSpPr/>
          <p:nvPr/>
        </p:nvGrpSpPr>
        <p:grpSpPr>
          <a:xfrm>
            <a:off x="-235272" y="-1113256"/>
            <a:ext cx="14035515" cy="10526636"/>
            <a:chOff x="0" y="0"/>
            <a:chExt cx="14035513" cy="10526635"/>
          </a:xfrm>
        </p:grpSpPr>
        <p:pic>
          <p:nvPicPr>
            <p:cNvPr id="158" name="image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4035515" cy="10526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9" name="image6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820186" y="2419438"/>
              <a:ext cx="5868854" cy="3397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3" name="Group 163"/>
          <p:cNvGrpSpPr/>
          <p:nvPr/>
        </p:nvGrpSpPr>
        <p:grpSpPr>
          <a:xfrm>
            <a:off x="-515357" y="-386517"/>
            <a:ext cx="14035515" cy="10526636"/>
            <a:chOff x="0" y="0"/>
            <a:chExt cx="14035513" cy="10526634"/>
          </a:xfrm>
        </p:grpSpPr>
        <p:pic>
          <p:nvPicPr>
            <p:cNvPr id="161" name="image7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0"/>
              <a:ext cx="14035515" cy="10526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2" name="image8.png"/>
            <p:cNvPicPr/>
            <p:nvPr/>
          </p:nvPicPr>
          <p:blipFill>
            <a:blip r:embed="rId7">
              <a:extLst/>
            </a:blip>
            <a:srcRect l="6375" t="0" r="12599" b="0"/>
            <a:stretch>
              <a:fillRect/>
            </a:stretch>
          </p:blipFill>
          <p:spPr>
            <a:xfrm>
              <a:off x="1862408" y="5025347"/>
              <a:ext cx="3870376" cy="25122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Group 166"/>
          <p:cNvGrpSpPr/>
          <p:nvPr/>
        </p:nvGrpSpPr>
        <p:grpSpPr>
          <a:xfrm>
            <a:off x="-68056" y="-105569"/>
            <a:ext cx="14035512" cy="10526636"/>
            <a:chOff x="0" y="0"/>
            <a:chExt cx="14035510" cy="10526635"/>
          </a:xfrm>
        </p:grpSpPr>
        <p:pic>
          <p:nvPicPr>
            <p:cNvPr id="164" name="image9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4035512" cy="10526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5" name="image10.png"/>
            <p:cNvPicPr/>
            <p:nvPr/>
          </p:nvPicPr>
          <p:blipFill>
            <a:blip r:embed="rId9">
              <a:extLst/>
            </a:blip>
            <a:srcRect l="0" t="0" r="0" b="5601"/>
            <a:stretch>
              <a:fillRect/>
            </a:stretch>
          </p:blipFill>
          <p:spPr>
            <a:xfrm>
              <a:off x="8482569" y="4556630"/>
              <a:ext cx="1960055" cy="26660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9" name="Group 169"/>
          <p:cNvGrpSpPr/>
          <p:nvPr/>
        </p:nvGrpSpPr>
        <p:grpSpPr>
          <a:xfrm>
            <a:off x="-6105127" y="-72144"/>
            <a:ext cx="14567805" cy="10925855"/>
            <a:chOff x="0" y="0"/>
            <a:chExt cx="14567803" cy="10925854"/>
          </a:xfrm>
        </p:grpSpPr>
        <p:pic>
          <p:nvPicPr>
            <p:cNvPr id="167" name="image11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14567805" cy="109258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8" name="image12.png"/>
            <p:cNvPicPr/>
            <p:nvPr/>
          </p:nvPicPr>
          <p:blipFill>
            <a:blip r:embed="rId11">
              <a:extLst/>
            </a:blip>
            <a:srcRect l="4325" t="0" r="4325" b="0"/>
            <a:stretch>
              <a:fillRect/>
            </a:stretch>
          </p:blipFill>
          <p:spPr>
            <a:xfrm>
              <a:off x="10512320" y="6228240"/>
              <a:ext cx="1039363" cy="16373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2" name="Group 172"/>
          <p:cNvGrpSpPr/>
          <p:nvPr/>
        </p:nvGrpSpPr>
        <p:grpSpPr>
          <a:xfrm>
            <a:off x="-1006424" y="618532"/>
            <a:ext cx="14035515" cy="10526636"/>
            <a:chOff x="0" y="0"/>
            <a:chExt cx="14035513" cy="10526634"/>
          </a:xfrm>
        </p:grpSpPr>
        <p:pic>
          <p:nvPicPr>
            <p:cNvPr id="170" name="image13.png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1" y="0"/>
              <a:ext cx="14035515" cy="10526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image12.png"/>
            <p:cNvPicPr/>
            <p:nvPr/>
          </p:nvPicPr>
          <p:blipFill>
            <a:blip r:embed="rId11">
              <a:extLst/>
            </a:blip>
            <a:srcRect l="4325" t="0" r="4325" b="13547"/>
            <a:stretch>
              <a:fillRect/>
            </a:stretch>
          </p:blipFill>
          <p:spPr>
            <a:xfrm>
              <a:off x="10871080" y="5260000"/>
              <a:ext cx="1506537" cy="2051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 advClick="1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EB2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0" y="2141562"/>
            <a:ext cx="13004802" cy="5470476"/>
          </a:xfrm>
          <a:prstGeom prst="rect">
            <a:avLst/>
          </a:prstGeom>
          <a:solidFill>
            <a:srgbClr val="000000">
              <a:alpha val="32088"/>
            </a:srgbClr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5" name="Shape 175"/>
          <p:cNvSpPr/>
          <p:nvPr/>
        </p:nvSpPr>
        <p:spPr>
          <a:xfrm>
            <a:off x="6365345" y="3149598"/>
            <a:ext cx="5202362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b="1" sz="10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rPr>
              <a:t>FUTURE</a:t>
            </a:r>
            <a:endParaRPr b="1" sz="10000">
              <a:solidFill>
                <a:srgbClr val="FFFFFF"/>
              </a:solidFill>
              <a:latin typeface="Roboto Regular"/>
              <a:ea typeface="Roboto Regular"/>
              <a:cs typeface="Roboto Regular"/>
              <a:sym typeface="Roboto Regula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WORK</a:t>
            </a:r>
          </a:p>
        </p:txBody>
      </p:sp>
      <p:grpSp>
        <p:nvGrpSpPr>
          <p:cNvPr id="179" name="Group 179"/>
          <p:cNvGrpSpPr/>
          <p:nvPr/>
        </p:nvGrpSpPr>
        <p:grpSpPr>
          <a:xfrm>
            <a:off x="48789" y="-740235"/>
            <a:ext cx="4783809" cy="11234072"/>
            <a:chOff x="0" y="0"/>
            <a:chExt cx="4783808" cy="11234071"/>
          </a:xfrm>
        </p:grpSpPr>
        <p:sp>
          <p:nvSpPr>
            <p:cNvPr id="176" name="Shape 176"/>
            <p:cNvSpPr/>
            <p:nvPr/>
          </p:nvSpPr>
          <p:spPr>
            <a:xfrm>
              <a:off x="1229906" y="7486429"/>
              <a:ext cx="2323995" cy="2563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" y="2119"/>
                  </a:moveTo>
                  <a:lnTo>
                    <a:pt x="0" y="211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098"/>
                  </a:lnTo>
                  <a:cubicBezTo>
                    <a:pt x="18635" y="790"/>
                    <a:pt x="14904" y="0"/>
                    <a:pt x="10839" y="0"/>
                  </a:cubicBezTo>
                  <a:cubicBezTo>
                    <a:pt x="6746" y="0"/>
                    <a:pt x="2994" y="795"/>
                    <a:pt x="21" y="2119"/>
                  </a:cubicBezTo>
                  <a:close/>
                </a:path>
              </a:pathLst>
            </a:custGeom>
            <a:solidFill>
              <a:srgbClr val="FFFFFF">
                <a:alpha val="85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7" name="Shape 177"/>
            <p:cNvSpPr/>
            <p:nvPr/>
          </p:nvSpPr>
          <p:spPr>
            <a:xfrm>
              <a:off x="1229906" y="3176061"/>
              <a:ext cx="2323995" cy="1568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71" y="14538"/>
                  </a:moveTo>
                  <a:cubicBezTo>
                    <a:pt x="21174" y="12885"/>
                    <a:pt x="21600" y="10487"/>
                    <a:pt x="21600" y="8139"/>
                  </a:cubicBezTo>
                  <a:lnTo>
                    <a:pt x="21600" y="49"/>
                  </a:lnTo>
                  <a:cubicBezTo>
                    <a:pt x="18635" y="2196"/>
                    <a:pt x="14908" y="3493"/>
                    <a:pt x="10839" y="3493"/>
                  </a:cubicBezTo>
                  <a:cubicBezTo>
                    <a:pt x="6733" y="3493"/>
                    <a:pt x="2980" y="2172"/>
                    <a:pt x="0" y="0"/>
                  </a:cubicBezTo>
                  <a:lnTo>
                    <a:pt x="0" y="8139"/>
                  </a:lnTo>
                  <a:cubicBezTo>
                    <a:pt x="0" y="10475"/>
                    <a:pt x="420" y="12867"/>
                    <a:pt x="3459" y="14514"/>
                  </a:cubicBezTo>
                  <a:cubicBezTo>
                    <a:pt x="3603" y="14596"/>
                    <a:pt x="3748" y="14685"/>
                    <a:pt x="3890" y="14776"/>
                  </a:cubicBezTo>
                  <a:cubicBezTo>
                    <a:pt x="7256" y="16625"/>
                    <a:pt x="9406" y="18974"/>
                    <a:pt x="10765" y="21600"/>
                  </a:cubicBezTo>
                  <a:cubicBezTo>
                    <a:pt x="12075" y="19102"/>
                    <a:pt x="14107" y="16869"/>
                    <a:pt x="17231" y="15075"/>
                  </a:cubicBezTo>
                  <a:cubicBezTo>
                    <a:pt x="17502" y="14877"/>
                    <a:pt x="17782" y="14697"/>
                    <a:pt x="18071" y="14538"/>
                  </a:cubicBezTo>
                  <a:close/>
                </a:path>
              </a:pathLst>
            </a:custGeom>
            <a:solidFill>
              <a:srgbClr val="FFFFFF">
                <a:alpha val="85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8" name="Shape 178"/>
            <p:cNvSpPr/>
            <p:nvPr/>
          </p:nvSpPr>
          <p:spPr>
            <a:xfrm>
              <a:off x="-1" y="0"/>
              <a:ext cx="4783810" cy="11234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760" y="11094"/>
                  </a:moveTo>
                  <a:cubicBezTo>
                    <a:pt x="11808" y="11600"/>
                    <a:pt x="12116" y="12129"/>
                    <a:pt x="14105" y="12504"/>
                  </a:cubicBezTo>
                  <a:cubicBezTo>
                    <a:pt x="14184" y="12520"/>
                    <a:pt x="14267" y="12532"/>
                    <a:pt x="14351" y="12542"/>
                  </a:cubicBezTo>
                  <a:cubicBezTo>
                    <a:pt x="16787" y="12827"/>
                    <a:pt x="18129" y="13467"/>
                    <a:pt x="18129" y="14342"/>
                  </a:cubicBezTo>
                  <a:lnTo>
                    <a:pt x="18129" y="20154"/>
                  </a:lnTo>
                  <a:lnTo>
                    <a:pt x="3471" y="20154"/>
                  </a:lnTo>
                  <a:lnTo>
                    <a:pt x="3471" y="14342"/>
                  </a:lnTo>
                  <a:cubicBezTo>
                    <a:pt x="3471" y="13490"/>
                    <a:pt x="4665" y="12881"/>
                    <a:pt x="6920" y="12579"/>
                  </a:cubicBezTo>
                  <a:cubicBezTo>
                    <a:pt x="6959" y="12575"/>
                    <a:pt x="6997" y="12569"/>
                    <a:pt x="7035" y="12563"/>
                  </a:cubicBezTo>
                  <a:cubicBezTo>
                    <a:pt x="9260" y="12192"/>
                    <a:pt x="9700" y="11712"/>
                    <a:pt x="9778" y="11094"/>
                  </a:cubicBezTo>
                  <a:cubicBezTo>
                    <a:pt x="9789" y="11001"/>
                    <a:pt x="9793" y="10905"/>
                    <a:pt x="9793" y="10805"/>
                  </a:cubicBezTo>
                  <a:cubicBezTo>
                    <a:pt x="9793" y="9908"/>
                    <a:pt x="9316" y="9400"/>
                    <a:pt x="6638" y="8986"/>
                  </a:cubicBezTo>
                  <a:cubicBezTo>
                    <a:pt x="6593" y="8977"/>
                    <a:pt x="6545" y="8967"/>
                    <a:pt x="6497" y="8960"/>
                  </a:cubicBezTo>
                  <a:cubicBezTo>
                    <a:pt x="4489" y="8646"/>
                    <a:pt x="3471" y="8074"/>
                    <a:pt x="3471" y="7258"/>
                  </a:cubicBezTo>
                  <a:lnTo>
                    <a:pt x="3471" y="1445"/>
                  </a:lnTo>
                  <a:lnTo>
                    <a:pt x="18129" y="1445"/>
                  </a:lnTo>
                  <a:lnTo>
                    <a:pt x="18129" y="7258"/>
                  </a:lnTo>
                  <a:cubicBezTo>
                    <a:pt x="18129" y="8078"/>
                    <a:pt x="17095" y="8652"/>
                    <a:pt x="15052" y="8967"/>
                  </a:cubicBezTo>
                  <a:cubicBezTo>
                    <a:pt x="14964" y="8979"/>
                    <a:pt x="14878" y="8996"/>
                    <a:pt x="14798" y="9016"/>
                  </a:cubicBezTo>
                  <a:cubicBezTo>
                    <a:pt x="12215" y="9427"/>
                    <a:pt x="11751" y="9933"/>
                    <a:pt x="11751" y="10819"/>
                  </a:cubicBezTo>
                  <a:cubicBezTo>
                    <a:pt x="11751" y="10909"/>
                    <a:pt x="11751" y="11001"/>
                    <a:pt x="11760" y="11094"/>
                  </a:cubicBezTo>
                  <a:close/>
                  <a:moveTo>
                    <a:pt x="16246" y="10334"/>
                  </a:moveTo>
                  <a:cubicBezTo>
                    <a:pt x="16350" y="10319"/>
                    <a:pt x="16448" y="10299"/>
                    <a:pt x="16542" y="10276"/>
                  </a:cubicBezTo>
                  <a:cubicBezTo>
                    <a:pt x="19761" y="9736"/>
                    <a:pt x="21600" y="8643"/>
                    <a:pt x="21600" y="7258"/>
                  </a:cubicBezTo>
                  <a:lnTo>
                    <a:pt x="21600" y="723"/>
                  </a:lnTo>
                  <a:cubicBezTo>
                    <a:pt x="21600" y="324"/>
                    <a:pt x="20824" y="0"/>
                    <a:pt x="19863" y="0"/>
                  </a:cubicBezTo>
                  <a:lnTo>
                    <a:pt x="1736" y="0"/>
                  </a:lnTo>
                  <a:cubicBezTo>
                    <a:pt x="777" y="0"/>
                    <a:pt x="0" y="324"/>
                    <a:pt x="0" y="723"/>
                  </a:cubicBezTo>
                  <a:lnTo>
                    <a:pt x="0" y="7258"/>
                  </a:lnTo>
                  <a:cubicBezTo>
                    <a:pt x="0" y="8649"/>
                    <a:pt x="1854" y="9747"/>
                    <a:pt x="5092" y="10284"/>
                  </a:cubicBezTo>
                  <a:cubicBezTo>
                    <a:pt x="5158" y="10298"/>
                    <a:pt x="5227" y="10309"/>
                    <a:pt x="5298" y="10320"/>
                  </a:cubicBezTo>
                  <a:cubicBezTo>
                    <a:pt x="5937" y="10415"/>
                    <a:pt x="6197" y="10475"/>
                    <a:pt x="6294" y="10504"/>
                  </a:cubicBezTo>
                  <a:cubicBezTo>
                    <a:pt x="6323" y="10579"/>
                    <a:pt x="6323" y="10740"/>
                    <a:pt x="6323" y="10805"/>
                  </a:cubicBezTo>
                  <a:cubicBezTo>
                    <a:pt x="6323" y="10906"/>
                    <a:pt x="6323" y="11038"/>
                    <a:pt x="6305" y="11110"/>
                  </a:cubicBezTo>
                  <a:cubicBezTo>
                    <a:pt x="6227" y="11131"/>
                    <a:pt x="6075" y="11165"/>
                    <a:pt x="5798" y="11212"/>
                  </a:cubicBezTo>
                  <a:cubicBezTo>
                    <a:pt x="2167" y="11706"/>
                    <a:pt x="0" y="12874"/>
                    <a:pt x="0" y="14342"/>
                  </a:cubicBezTo>
                  <a:lnTo>
                    <a:pt x="0" y="20877"/>
                  </a:lnTo>
                  <a:cubicBezTo>
                    <a:pt x="0" y="21276"/>
                    <a:pt x="777" y="21600"/>
                    <a:pt x="1736" y="21600"/>
                  </a:cubicBezTo>
                  <a:lnTo>
                    <a:pt x="19863" y="21600"/>
                  </a:lnTo>
                  <a:cubicBezTo>
                    <a:pt x="20824" y="21600"/>
                    <a:pt x="21600" y="21276"/>
                    <a:pt x="21600" y="20877"/>
                  </a:cubicBezTo>
                  <a:lnTo>
                    <a:pt x="21600" y="14342"/>
                  </a:lnTo>
                  <a:cubicBezTo>
                    <a:pt x="21600" y="12825"/>
                    <a:pt x="19298" y="11642"/>
                    <a:pt x="15433" y="11168"/>
                  </a:cubicBezTo>
                  <a:cubicBezTo>
                    <a:pt x="15343" y="11149"/>
                    <a:pt x="15280" y="11134"/>
                    <a:pt x="15238" y="11123"/>
                  </a:cubicBezTo>
                  <a:cubicBezTo>
                    <a:pt x="15220" y="11051"/>
                    <a:pt x="15220" y="10919"/>
                    <a:pt x="15220" y="10819"/>
                  </a:cubicBezTo>
                  <a:cubicBezTo>
                    <a:pt x="15220" y="10753"/>
                    <a:pt x="15220" y="10593"/>
                    <a:pt x="15249" y="10517"/>
                  </a:cubicBezTo>
                  <a:cubicBezTo>
                    <a:pt x="15346" y="10489"/>
                    <a:pt x="15606" y="10429"/>
                    <a:pt x="16246" y="10334"/>
                  </a:cubicBezTo>
                  <a:close/>
                </a:path>
              </a:pathLst>
            </a:custGeom>
            <a:solidFill>
              <a:srgbClr val="FFFFFF">
                <a:alpha val="85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183" name="Group 183"/>
          <p:cNvGrpSpPr/>
          <p:nvPr/>
        </p:nvGrpSpPr>
        <p:grpSpPr>
          <a:xfrm>
            <a:off x="3003656" y="2817456"/>
            <a:ext cx="1753863" cy="4118688"/>
            <a:chOff x="0" y="0"/>
            <a:chExt cx="1753862" cy="4118686"/>
          </a:xfrm>
        </p:grpSpPr>
        <p:sp>
          <p:nvSpPr>
            <p:cNvPr id="180" name="Shape 180"/>
            <p:cNvSpPr/>
            <p:nvPr/>
          </p:nvSpPr>
          <p:spPr>
            <a:xfrm>
              <a:off x="450914" y="2744708"/>
              <a:ext cx="852035" cy="939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" y="2119"/>
                  </a:moveTo>
                  <a:lnTo>
                    <a:pt x="0" y="211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098"/>
                  </a:lnTo>
                  <a:cubicBezTo>
                    <a:pt x="18635" y="790"/>
                    <a:pt x="14904" y="0"/>
                    <a:pt x="10839" y="0"/>
                  </a:cubicBezTo>
                  <a:cubicBezTo>
                    <a:pt x="6746" y="0"/>
                    <a:pt x="2994" y="795"/>
                    <a:pt x="21" y="211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81" name="Shape 181"/>
            <p:cNvSpPr/>
            <p:nvPr/>
          </p:nvSpPr>
          <p:spPr>
            <a:xfrm>
              <a:off x="450914" y="1164422"/>
              <a:ext cx="852035" cy="575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71" y="14538"/>
                  </a:moveTo>
                  <a:cubicBezTo>
                    <a:pt x="21174" y="12885"/>
                    <a:pt x="21600" y="10487"/>
                    <a:pt x="21600" y="8139"/>
                  </a:cubicBezTo>
                  <a:lnTo>
                    <a:pt x="21600" y="49"/>
                  </a:lnTo>
                  <a:cubicBezTo>
                    <a:pt x="18635" y="2196"/>
                    <a:pt x="14908" y="3493"/>
                    <a:pt x="10839" y="3493"/>
                  </a:cubicBezTo>
                  <a:cubicBezTo>
                    <a:pt x="6733" y="3493"/>
                    <a:pt x="2980" y="2172"/>
                    <a:pt x="0" y="0"/>
                  </a:cubicBezTo>
                  <a:lnTo>
                    <a:pt x="0" y="8139"/>
                  </a:lnTo>
                  <a:cubicBezTo>
                    <a:pt x="0" y="10475"/>
                    <a:pt x="420" y="12867"/>
                    <a:pt x="3459" y="14514"/>
                  </a:cubicBezTo>
                  <a:cubicBezTo>
                    <a:pt x="3603" y="14596"/>
                    <a:pt x="3748" y="14685"/>
                    <a:pt x="3890" y="14776"/>
                  </a:cubicBezTo>
                  <a:cubicBezTo>
                    <a:pt x="7256" y="16625"/>
                    <a:pt x="9406" y="18974"/>
                    <a:pt x="10765" y="21600"/>
                  </a:cubicBezTo>
                  <a:cubicBezTo>
                    <a:pt x="12075" y="19102"/>
                    <a:pt x="14107" y="16869"/>
                    <a:pt x="17231" y="15075"/>
                  </a:cubicBezTo>
                  <a:cubicBezTo>
                    <a:pt x="17502" y="14877"/>
                    <a:pt x="17782" y="14697"/>
                    <a:pt x="18071" y="1453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82" name="Shape 182"/>
            <p:cNvSpPr/>
            <p:nvPr/>
          </p:nvSpPr>
          <p:spPr>
            <a:xfrm>
              <a:off x="0" y="-1"/>
              <a:ext cx="1753863" cy="4118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760" y="11094"/>
                  </a:moveTo>
                  <a:cubicBezTo>
                    <a:pt x="11808" y="11600"/>
                    <a:pt x="12116" y="12129"/>
                    <a:pt x="14105" y="12504"/>
                  </a:cubicBezTo>
                  <a:cubicBezTo>
                    <a:pt x="14184" y="12520"/>
                    <a:pt x="14267" y="12532"/>
                    <a:pt x="14351" y="12542"/>
                  </a:cubicBezTo>
                  <a:cubicBezTo>
                    <a:pt x="16787" y="12827"/>
                    <a:pt x="18129" y="13467"/>
                    <a:pt x="18129" y="14342"/>
                  </a:cubicBezTo>
                  <a:lnTo>
                    <a:pt x="18129" y="20154"/>
                  </a:lnTo>
                  <a:lnTo>
                    <a:pt x="3471" y="20154"/>
                  </a:lnTo>
                  <a:lnTo>
                    <a:pt x="3471" y="14342"/>
                  </a:lnTo>
                  <a:cubicBezTo>
                    <a:pt x="3471" y="13490"/>
                    <a:pt x="4665" y="12881"/>
                    <a:pt x="6920" y="12579"/>
                  </a:cubicBezTo>
                  <a:cubicBezTo>
                    <a:pt x="6959" y="12575"/>
                    <a:pt x="6997" y="12569"/>
                    <a:pt x="7035" y="12563"/>
                  </a:cubicBezTo>
                  <a:cubicBezTo>
                    <a:pt x="9260" y="12192"/>
                    <a:pt x="9700" y="11712"/>
                    <a:pt x="9778" y="11094"/>
                  </a:cubicBezTo>
                  <a:cubicBezTo>
                    <a:pt x="9789" y="11001"/>
                    <a:pt x="9793" y="10905"/>
                    <a:pt x="9793" y="10805"/>
                  </a:cubicBezTo>
                  <a:cubicBezTo>
                    <a:pt x="9793" y="9908"/>
                    <a:pt x="9316" y="9400"/>
                    <a:pt x="6638" y="8986"/>
                  </a:cubicBezTo>
                  <a:cubicBezTo>
                    <a:pt x="6593" y="8977"/>
                    <a:pt x="6545" y="8967"/>
                    <a:pt x="6497" y="8960"/>
                  </a:cubicBezTo>
                  <a:cubicBezTo>
                    <a:pt x="4489" y="8646"/>
                    <a:pt x="3471" y="8074"/>
                    <a:pt x="3471" y="7258"/>
                  </a:cubicBezTo>
                  <a:lnTo>
                    <a:pt x="3471" y="1445"/>
                  </a:lnTo>
                  <a:lnTo>
                    <a:pt x="18129" y="1445"/>
                  </a:lnTo>
                  <a:lnTo>
                    <a:pt x="18129" y="7258"/>
                  </a:lnTo>
                  <a:cubicBezTo>
                    <a:pt x="18129" y="8078"/>
                    <a:pt x="17095" y="8652"/>
                    <a:pt x="15052" y="8967"/>
                  </a:cubicBezTo>
                  <a:cubicBezTo>
                    <a:pt x="14964" y="8979"/>
                    <a:pt x="14878" y="8996"/>
                    <a:pt x="14798" y="9016"/>
                  </a:cubicBezTo>
                  <a:cubicBezTo>
                    <a:pt x="12215" y="9427"/>
                    <a:pt x="11751" y="9933"/>
                    <a:pt x="11751" y="10819"/>
                  </a:cubicBezTo>
                  <a:cubicBezTo>
                    <a:pt x="11751" y="10909"/>
                    <a:pt x="11751" y="11001"/>
                    <a:pt x="11760" y="11094"/>
                  </a:cubicBezTo>
                  <a:close/>
                  <a:moveTo>
                    <a:pt x="16246" y="10334"/>
                  </a:moveTo>
                  <a:cubicBezTo>
                    <a:pt x="16350" y="10319"/>
                    <a:pt x="16448" y="10299"/>
                    <a:pt x="16542" y="10276"/>
                  </a:cubicBezTo>
                  <a:cubicBezTo>
                    <a:pt x="19761" y="9736"/>
                    <a:pt x="21600" y="8643"/>
                    <a:pt x="21600" y="7258"/>
                  </a:cubicBezTo>
                  <a:lnTo>
                    <a:pt x="21600" y="723"/>
                  </a:lnTo>
                  <a:cubicBezTo>
                    <a:pt x="21600" y="324"/>
                    <a:pt x="20824" y="0"/>
                    <a:pt x="19863" y="0"/>
                  </a:cubicBezTo>
                  <a:lnTo>
                    <a:pt x="1736" y="0"/>
                  </a:lnTo>
                  <a:cubicBezTo>
                    <a:pt x="777" y="0"/>
                    <a:pt x="0" y="324"/>
                    <a:pt x="0" y="723"/>
                  </a:cubicBezTo>
                  <a:lnTo>
                    <a:pt x="0" y="7258"/>
                  </a:lnTo>
                  <a:cubicBezTo>
                    <a:pt x="0" y="8649"/>
                    <a:pt x="1854" y="9747"/>
                    <a:pt x="5092" y="10284"/>
                  </a:cubicBezTo>
                  <a:cubicBezTo>
                    <a:pt x="5158" y="10298"/>
                    <a:pt x="5227" y="10309"/>
                    <a:pt x="5298" y="10320"/>
                  </a:cubicBezTo>
                  <a:cubicBezTo>
                    <a:pt x="5937" y="10415"/>
                    <a:pt x="6197" y="10475"/>
                    <a:pt x="6294" y="10504"/>
                  </a:cubicBezTo>
                  <a:cubicBezTo>
                    <a:pt x="6323" y="10579"/>
                    <a:pt x="6323" y="10740"/>
                    <a:pt x="6323" y="10805"/>
                  </a:cubicBezTo>
                  <a:cubicBezTo>
                    <a:pt x="6323" y="10906"/>
                    <a:pt x="6323" y="11038"/>
                    <a:pt x="6305" y="11110"/>
                  </a:cubicBezTo>
                  <a:cubicBezTo>
                    <a:pt x="6227" y="11131"/>
                    <a:pt x="6075" y="11165"/>
                    <a:pt x="5798" y="11212"/>
                  </a:cubicBezTo>
                  <a:cubicBezTo>
                    <a:pt x="2167" y="11706"/>
                    <a:pt x="0" y="12874"/>
                    <a:pt x="0" y="14342"/>
                  </a:cubicBezTo>
                  <a:lnTo>
                    <a:pt x="0" y="20877"/>
                  </a:lnTo>
                  <a:cubicBezTo>
                    <a:pt x="0" y="21276"/>
                    <a:pt x="777" y="21600"/>
                    <a:pt x="1736" y="21600"/>
                  </a:cubicBezTo>
                  <a:lnTo>
                    <a:pt x="19863" y="21600"/>
                  </a:lnTo>
                  <a:cubicBezTo>
                    <a:pt x="20824" y="21600"/>
                    <a:pt x="21600" y="21276"/>
                    <a:pt x="21600" y="20877"/>
                  </a:cubicBezTo>
                  <a:lnTo>
                    <a:pt x="21600" y="14342"/>
                  </a:lnTo>
                  <a:cubicBezTo>
                    <a:pt x="21600" y="12825"/>
                    <a:pt x="19298" y="11642"/>
                    <a:pt x="15433" y="11168"/>
                  </a:cubicBezTo>
                  <a:cubicBezTo>
                    <a:pt x="15343" y="11149"/>
                    <a:pt x="15280" y="11134"/>
                    <a:pt x="15238" y="11123"/>
                  </a:cubicBezTo>
                  <a:cubicBezTo>
                    <a:pt x="15220" y="11051"/>
                    <a:pt x="15220" y="10919"/>
                    <a:pt x="15220" y="10819"/>
                  </a:cubicBezTo>
                  <a:cubicBezTo>
                    <a:pt x="15220" y="10753"/>
                    <a:pt x="15220" y="10593"/>
                    <a:pt x="15249" y="10517"/>
                  </a:cubicBezTo>
                  <a:cubicBezTo>
                    <a:pt x="15346" y="10489"/>
                    <a:pt x="15606" y="10429"/>
                    <a:pt x="16246" y="1033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</p:spTree>
  </p:cSld>
  <p:clrMapOvr>
    <a:masterClrMapping/>
  </p:clrMapOvr>
  <p:transition spd="slow" advClick="1">
    <p:push dir="l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7"/>
          <p:cNvGrpSpPr/>
          <p:nvPr/>
        </p:nvGrpSpPr>
        <p:grpSpPr>
          <a:xfrm>
            <a:off x="0" y="-37266"/>
            <a:ext cx="13004802" cy="9828132"/>
            <a:chOff x="0" y="0"/>
            <a:chExt cx="13004801" cy="9828131"/>
          </a:xfrm>
        </p:grpSpPr>
        <p:sp>
          <p:nvSpPr>
            <p:cNvPr id="185" name="Shape 185"/>
            <p:cNvSpPr/>
            <p:nvPr/>
          </p:nvSpPr>
          <p:spPr>
            <a:xfrm>
              <a:off x="0" y="0"/>
              <a:ext cx="13004802" cy="9828132"/>
            </a:xfrm>
            <a:prstGeom prst="rect">
              <a:avLst/>
            </a:prstGeom>
            <a:solidFill>
              <a:srgbClr val="000000">
                <a:alpha val="32088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6" name="Shape 186"/>
            <p:cNvSpPr/>
            <p:nvPr/>
          </p:nvSpPr>
          <p:spPr>
            <a:xfrm>
              <a:off x="0" y="4729916"/>
              <a:ext cx="13004802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 </a:t>
              </a:r>
            </a:p>
          </p:txBody>
        </p:sp>
      </p:grpSp>
      <p:grpSp>
        <p:nvGrpSpPr>
          <p:cNvPr id="193" name="Group 193"/>
          <p:cNvGrpSpPr/>
          <p:nvPr/>
        </p:nvGrpSpPr>
        <p:grpSpPr>
          <a:xfrm>
            <a:off x="6597197" y="1067067"/>
            <a:ext cx="5988442" cy="2422433"/>
            <a:chOff x="0" y="0"/>
            <a:chExt cx="5988441" cy="2422431"/>
          </a:xfrm>
        </p:grpSpPr>
        <p:grpSp>
          <p:nvGrpSpPr>
            <p:cNvPr id="191" name="Group 191"/>
            <p:cNvGrpSpPr/>
            <p:nvPr/>
          </p:nvGrpSpPr>
          <p:grpSpPr>
            <a:xfrm>
              <a:off x="-1" y="0"/>
              <a:ext cx="5988443" cy="2422432"/>
              <a:chOff x="0" y="0"/>
              <a:chExt cx="5988441" cy="2422431"/>
            </a:xfrm>
          </p:grpSpPr>
          <p:sp>
            <p:nvSpPr>
              <p:cNvPr id="188" name="Shape 188"/>
              <p:cNvSpPr/>
              <p:nvPr/>
            </p:nvSpPr>
            <p:spPr>
              <a:xfrm>
                <a:off x="1536438" y="0"/>
                <a:ext cx="3239437" cy="546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>
                <a:lvl1pPr algn="l" defTabSz="2603500">
                  <a:defRPr sz="30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Novecento wide Medium"/>
                    <a:ea typeface="Novecento wide Medium"/>
                    <a:cs typeface="Novecento wide Medium"/>
                    <a:sym typeface="Novecento wide Medium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30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rPr>
                  <a:t>NOTIFICATIONS</a:t>
                </a:r>
              </a:p>
            </p:txBody>
          </p:sp>
          <p:sp>
            <p:nvSpPr>
              <p:cNvPr id="189" name="Shape 189"/>
              <p:cNvSpPr/>
              <p:nvPr/>
            </p:nvSpPr>
            <p:spPr>
              <a:xfrm>
                <a:off x="1536438" y="594400"/>
                <a:ext cx="4452004" cy="18280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>
                <a:lvl1pPr algn="l" defTabSz="2603500">
                  <a:defRPr sz="2000">
                    <a:solidFill>
                      <a:srgbClr val="FFFFFF"/>
                    </a:solidFill>
                    <a:uFill>
                      <a:solidFill>
                        <a:srgbClr val="E0E0E0"/>
                      </a:solidFill>
                    </a:uFill>
                    <a:latin typeface="Cantarell Regular"/>
                    <a:ea typeface="Cantarell Regular"/>
                    <a:cs typeface="Cantarell Regular"/>
                    <a:sym typeface="Cantarell Regular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2000">
                    <a:solidFill>
                      <a:srgbClr val="FFFFFF"/>
                    </a:solidFill>
                    <a:uFill>
                      <a:solidFill>
                        <a:srgbClr val="E0E0E0"/>
                      </a:solidFill>
                    </a:uFill>
                  </a:rPr>
                  <a:t>Currently, it’s not possible to know an action has been taken until the account has been refreshed. In the future we would like to implement real time notifications</a:t>
                </a:r>
              </a:p>
            </p:txBody>
          </p:sp>
          <p:sp>
            <p:nvSpPr>
              <p:cNvPr id="190" name="Shape 190"/>
              <p:cNvSpPr/>
              <p:nvPr/>
            </p:nvSpPr>
            <p:spPr>
              <a:xfrm>
                <a:off x="0" y="423681"/>
                <a:ext cx="1401376" cy="1426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19678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8A9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2603500">
                  <a:defRPr sz="2000">
                    <a:solidFill>
                      <a:srgbClr val="009FD8"/>
                    </a:solidFill>
                    <a:uFill>
                      <a:solidFill>
                        <a:srgbClr val="009FD8"/>
                      </a:solidFill>
                    </a:uFill>
                    <a:latin typeface="Cantarell Regular"/>
                    <a:ea typeface="Cantarell Regular"/>
                    <a:cs typeface="Cantarell Regular"/>
                    <a:sym typeface="Cantarell Regular"/>
                  </a:defRPr>
                </a:pPr>
              </a:p>
            </p:txBody>
          </p:sp>
        </p:grpSp>
        <p:sp>
          <p:nvSpPr>
            <p:cNvPr id="192" name="Shape 192"/>
            <p:cNvSpPr/>
            <p:nvPr/>
          </p:nvSpPr>
          <p:spPr>
            <a:xfrm>
              <a:off x="288875" y="789301"/>
              <a:ext cx="870018" cy="811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343" y="10029"/>
                  </a:moveTo>
                  <a:lnTo>
                    <a:pt x="10029" y="10029"/>
                  </a:lnTo>
                  <a:lnTo>
                    <a:pt x="8486" y="3086"/>
                  </a:lnTo>
                  <a:lnTo>
                    <a:pt x="13886" y="3086"/>
                  </a:lnTo>
                  <a:cubicBezTo>
                    <a:pt x="13886" y="3086"/>
                    <a:pt x="12343" y="10029"/>
                    <a:pt x="12343" y="10029"/>
                  </a:cubicBezTo>
                  <a:close/>
                  <a:moveTo>
                    <a:pt x="9257" y="13114"/>
                  </a:moveTo>
                  <a:lnTo>
                    <a:pt x="10029" y="10800"/>
                  </a:lnTo>
                  <a:lnTo>
                    <a:pt x="12343" y="10800"/>
                  </a:lnTo>
                  <a:lnTo>
                    <a:pt x="13114" y="13114"/>
                  </a:lnTo>
                  <a:cubicBezTo>
                    <a:pt x="13114" y="13114"/>
                    <a:pt x="9257" y="13114"/>
                    <a:pt x="9257" y="13114"/>
                  </a:cubicBezTo>
                  <a:close/>
                  <a:moveTo>
                    <a:pt x="21600" y="7200"/>
                  </a:moveTo>
                  <a:cubicBezTo>
                    <a:pt x="21600" y="3224"/>
                    <a:pt x="18505" y="0"/>
                    <a:pt x="14528" y="0"/>
                  </a:cubicBezTo>
                  <a:lnTo>
                    <a:pt x="7200" y="0"/>
                  </a:lnTo>
                  <a:cubicBezTo>
                    <a:pt x="3222" y="0"/>
                    <a:pt x="0" y="3224"/>
                    <a:pt x="0" y="7200"/>
                  </a:cubicBezTo>
                  <a:lnTo>
                    <a:pt x="0" y="9067"/>
                  </a:lnTo>
                  <a:cubicBezTo>
                    <a:pt x="0" y="13043"/>
                    <a:pt x="3222" y="16200"/>
                    <a:pt x="7200" y="16200"/>
                  </a:cubicBezTo>
                  <a:lnTo>
                    <a:pt x="7714" y="16200"/>
                  </a:lnTo>
                  <a:lnTo>
                    <a:pt x="7714" y="21600"/>
                  </a:lnTo>
                  <a:lnTo>
                    <a:pt x="12732" y="16200"/>
                  </a:lnTo>
                  <a:lnTo>
                    <a:pt x="14400" y="16200"/>
                  </a:lnTo>
                  <a:cubicBezTo>
                    <a:pt x="18377" y="16200"/>
                    <a:pt x="21600" y="13043"/>
                    <a:pt x="21600" y="9067"/>
                  </a:cubicBezTo>
                  <a:cubicBezTo>
                    <a:pt x="21600" y="9067"/>
                    <a:pt x="21600" y="7200"/>
                    <a:pt x="21600" y="72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205" name="Group 205"/>
          <p:cNvGrpSpPr/>
          <p:nvPr/>
        </p:nvGrpSpPr>
        <p:grpSpPr>
          <a:xfrm>
            <a:off x="80003" y="1067068"/>
            <a:ext cx="5988442" cy="2422432"/>
            <a:chOff x="0" y="0"/>
            <a:chExt cx="5988441" cy="2422431"/>
          </a:xfrm>
        </p:grpSpPr>
        <p:grpSp>
          <p:nvGrpSpPr>
            <p:cNvPr id="197" name="Group 197"/>
            <p:cNvGrpSpPr/>
            <p:nvPr/>
          </p:nvGrpSpPr>
          <p:grpSpPr>
            <a:xfrm>
              <a:off x="-1" y="0"/>
              <a:ext cx="5988443" cy="2422432"/>
              <a:chOff x="0" y="0"/>
              <a:chExt cx="5988441" cy="2422431"/>
            </a:xfrm>
          </p:grpSpPr>
          <p:sp>
            <p:nvSpPr>
              <p:cNvPr id="194" name="Shape 194"/>
              <p:cNvSpPr/>
              <p:nvPr/>
            </p:nvSpPr>
            <p:spPr>
              <a:xfrm>
                <a:off x="1536438" y="0"/>
                <a:ext cx="4086302" cy="546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>
                <a:lvl1pPr algn="l" defTabSz="2603500">
                  <a:defRPr sz="30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Novecento wide Medium"/>
                    <a:ea typeface="Novecento wide Medium"/>
                    <a:cs typeface="Novecento wide Medium"/>
                    <a:sym typeface="Novecento wide Medium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30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rPr>
                  <a:t>USER VERIFICATION</a:t>
                </a:r>
              </a:p>
            </p:txBody>
          </p:sp>
          <p:sp>
            <p:nvSpPr>
              <p:cNvPr id="195" name="Shape 195"/>
              <p:cNvSpPr/>
              <p:nvPr/>
            </p:nvSpPr>
            <p:spPr>
              <a:xfrm>
                <a:off x="1536438" y="594400"/>
                <a:ext cx="4452004" cy="18280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>
                <a:lvl1pPr algn="l" defTabSz="2603500">
                  <a:defRPr sz="2000">
                    <a:solidFill>
                      <a:srgbClr val="FFFFFF"/>
                    </a:solidFill>
                    <a:uFill>
                      <a:solidFill>
                        <a:srgbClr val="E0E0E0"/>
                      </a:solidFill>
                    </a:uFill>
                    <a:latin typeface="Cantarell Regular"/>
                    <a:ea typeface="Cantarell Regular"/>
                    <a:cs typeface="Cantarell Regular"/>
                    <a:sym typeface="Cantarell Regular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2000">
                    <a:solidFill>
                      <a:srgbClr val="FFFFFF"/>
                    </a:solidFill>
                    <a:uFill>
                      <a:solidFill>
                        <a:srgbClr val="E0E0E0"/>
                      </a:solidFill>
                    </a:uFill>
                  </a:rPr>
                  <a:t>When designing our application one of the main concerns was user safety. In future iterations we would like to introduce features to verify users identities. </a:t>
                </a:r>
              </a:p>
            </p:txBody>
          </p:sp>
          <p:sp>
            <p:nvSpPr>
              <p:cNvPr id="196" name="Shape 196"/>
              <p:cNvSpPr/>
              <p:nvPr/>
            </p:nvSpPr>
            <p:spPr>
              <a:xfrm>
                <a:off x="0" y="423681"/>
                <a:ext cx="1401376" cy="1426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19678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4EBC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2603500">
                  <a:defRPr sz="2000">
                    <a:solidFill>
                      <a:srgbClr val="009FD8"/>
                    </a:solidFill>
                    <a:uFill>
                      <a:solidFill>
                        <a:srgbClr val="009FD8"/>
                      </a:solidFill>
                    </a:uFill>
                    <a:latin typeface="Cantarell Regular"/>
                    <a:ea typeface="Cantarell Regular"/>
                    <a:cs typeface="Cantarell Regular"/>
                    <a:sym typeface="Cantarell Regular"/>
                  </a:defRPr>
                </a:pPr>
              </a:p>
            </p:txBody>
          </p:sp>
        </p:grpSp>
        <p:grpSp>
          <p:nvGrpSpPr>
            <p:cNvPr id="204" name="Group 204"/>
            <p:cNvGrpSpPr/>
            <p:nvPr/>
          </p:nvGrpSpPr>
          <p:grpSpPr>
            <a:xfrm>
              <a:off x="240860" y="663931"/>
              <a:ext cx="911105" cy="780315"/>
              <a:chOff x="0" y="0"/>
              <a:chExt cx="911104" cy="780314"/>
            </a:xfrm>
          </p:grpSpPr>
          <p:sp>
            <p:nvSpPr>
              <p:cNvPr id="198" name="Shape 198"/>
              <p:cNvSpPr/>
              <p:nvPr/>
            </p:nvSpPr>
            <p:spPr>
              <a:xfrm>
                <a:off x="0" y="110624"/>
                <a:ext cx="911105" cy="66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50" y="0"/>
                    </a:moveTo>
                    <a:lnTo>
                      <a:pt x="13809" y="0"/>
                    </a:lnTo>
                    <a:lnTo>
                      <a:pt x="13631" y="2042"/>
                    </a:lnTo>
                    <a:lnTo>
                      <a:pt x="20100" y="2042"/>
                    </a:lnTo>
                    <a:lnTo>
                      <a:pt x="20100" y="19559"/>
                    </a:lnTo>
                    <a:lnTo>
                      <a:pt x="1500" y="19559"/>
                    </a:lnTo>
                    <a:lnTo>
                      <a:pt x="1500" y="2042"/>
                    </a:lnTo>
                    <a:lnTo>
                      <a:pt x="8261" y="2042"/>
                    </a:lnTo>
                    <a:lnTo>
                      <a:pt x="8083" y="0"/>
                    </a:lnTo>
                    <a:lnTo>
                      <a:pt x="750" y="0"/>
                    </a:lnTo>
                    <a:cubicBezTo>
                      <a:pt x="336" y="0"/>
                      <a:pt x="0" y="458"/>
                      <a:pt x="0" y="1021"/>
                    </a:cubicBezTo>
                    <a:lnTo>
                      <a:pt x="0" y="20580"/>
                    </a:lnTo>
                    <a:cubicBezTo>
                      <a:pt x="0" y="21144"/>
                      <a:pt x="336" y="21600"/>
                      <a:pt x="750" y="21600"/>
                    </a:cubicBezTo>
                    <a:lnTo>
                      <a:pt x="20850" y="21600"/>
                    </a:lnTo>
                    <a:cubicBezTo>
                      <a:pt x="21264" y="21600"/>
                      <a:pt x="21600" y="21144"/>
                      <a:pt x="21600" y="20580"/>
                    </a:cubicBezTo>
                    <a:lnTo>
                      <a:pt x="21600" y="1021"/>
                    </a:lnTo>
                    <a:cubicBezTo>
                      <a:pt x="21600" y="458"/>
                      <a:pt x="21264" y="0"/>
                      <a:pt x="208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99" name="Shape 199"/>
              <p:cNvSpPr/>
              <p:nvPr/>
            </p:nvSpPr>
            <p:spPr>
              <a:xfrm>
                <a:off x="221248" y="276560"/>
                <a:ext cx="165651" cy="2141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93" y="8454"/>
                    </a:moveTo>
                    <a:cubicBezTo>
                      <a:pt x="493" y="9413"/>
                      <a:pt x="690" y="10329"/>
                      <a:pt x="1047" y="11190"/>
                    </a:cubicBezTo>
                    <a:cubicBezTo>
                      <a:pt x="432" y="11415"/>
                      <a:pt x="0" y="11920"/>
                      <a:pt x="0" y="12512"/>
                    </a:cubicBezTo>
                    <a:cubicBezTo>
                      <a:pt x="0" y="13311"/>
                      <a:pt x="791" y="13958"/>
                      <a:pt x="1768" y="13958"/>
                    </a:cubicBezTo>
                    <a:cubicBezTo>
                      <a:pt x="1777" y="13958"/>
                      <a:pt x="1787" y="13958"/>
                      <a:pt x="1798" y="13958"/>
                    </a:cubicBezTo>
                    <a:cubicBezTo>
                      <a:pt x="2162" y="17780"/>
                      <a:pt x="6053" y="21600"/>
                      <a:pt x="10800" y="21600"/>
                    </a:cubicBezTo>
                    <a:cubicBezTo>
                      <a:pt x="15550" y="21600"/>
                      <a:pt x="19435" y="17780"/>
                      <a:pt x="19802" y="13958"/>
                    </a:cubicBezTo>
                    <a:cubicBezTo>
                      <a:pt x="19813" y="13958"/>
                      <a:pt x="19825" y="13958"/>
                      <a:pt x="19834" y="13958"/>
                    </a:cubicBezTo>
                    <a:cubicBezTo>
                      <a:pt x="20809" y="13958"/>
                      <a:pt x="21600" y="13311"/>
                      <a:pt x="21600" y="12512"/>
                    </a:cubicBezTo>
                    <a:cubicBezTo>
                      <a:pt x="21600" y="11920"/>
                      <a:pt x="21173" y="11415"/>
                      <a:pt x="20555" y="11190"/>
                    </a:cubicBezTo>
                    <a:cubicBezTo>
                      <a:pt x="20910" y="10329"/>
                      <a:pt x="21107" y="9413"/>
                      <a:pt x="21107" y="8454"/>
                    </a:cubicBezTo>
                    <a:cubicBezTo>
                      <a:pt x="21107" y="3786"/>
                      <a:pt x="16493" y="0"/>
                      <a:pt x="10800" y="0"/>
                    </a:cubicBezTo>
                    <a:cubicBezTo>
                      <a:pt x="5109" y="0"/>
                      <a:pt x="493" y="3786"/>
                      <a:pt x="493" y="84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00" name="Shape 200"/>
              <p:cNvSpPr/>
              <p:nvPr/>
            </p:nvSpPr>
            <p:spPr>
              <a:xfrm>
                <a:off x="129061" y="516246"/>
                <a:ext cx="350548" cy="1038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218" y="0"/>
                    </a:moveTo>
                    <a:lnTo>
                      <a:pt x="13980" y="0"/>
                    </a:lnTo>
                    <a:cubicBezTo>
                      <a:pt x="13906" y="0"/>
                      <a:pt x="13833" y="60"/>
                      <a:pt x="13765" y="180"/>
                    </a:cubicBezTo>
                    <a:cubicBezTo>
                      <a:pt x="12977" y="1610"/>
                      <a:pt x="11896" y="2426"/>
                      <a:pt x="10799" y="2426"/>
                    </a:cubicBezTo>
                    <a:cubicBezTo>
                      <a:pt x="9703" y="2426"/>
                      <a:pt x="8620" y="1610"/>
                      <a:pt x="7833" y="180"/>
                    </a:cubicBezTo>
                    <a:cubicBezTo>
                      <a:pt x="7766" y="60"/>
                      <a:pt x="7693" y="0"/>
                      <a:pt x="7618" y="0"/>
                    </a:cubicBezTo>
                    <a:lnTo>
                      <a:pt x="7447" y="0"/>
                    </a:lnTo>
                    <a:cubicBezTo>
                      <a:pt x="7411" y="0"/>
                      <a:pt x="7376" y="15"/>
                      <a:pt x="7340" y="37"/>
                    </a:cubicBezTo>
                    <a:cubicBezTo>
                      <a:pt x="4662" y="2179"/>
                      <a:pt x="2170" y="6832"/>
                      <a:pt x="136" y="13499"/>
                    </a:cubicBezTo>
                    <a:cubicBezTo>
                      <a:pt x="49" y="13784"/>
                      <a:pt x="0" y="14180"/>
                      <a:pt x="0" y="14592"/>
                    </a:cubicBezTo>
                    <a:lnTo>
                      <a:pt x="0" y="20065"/>
                    </a:lnTo>
                    <a:cubicBezTo>
                      <a:pt x="0" y="20915"/>
                      <a:pt x="202" y="21600"/>
                      <a:pt x="454" y="21600"/>
                    </a:cubicBezTo>
                    <a:lnTo>
                      <a:pt x="21146" y="21600"/>
                    </a:lnTo>
                    <a:cubicBezTo>
                      <a:pt x="21397" y="21600"/>
                      <a:pt x="21600" y="20915"/>
                      <a:pt x="21600" y="20065"/>
                    </a:cubicBezTo>
                    <a:lnTo>
                      <a:pt x="21600" y="14592"/>
                    </a:lnTo>
                    <a:cubicBezTo>
                      <a:pt x="21600" y="14180"/>
                      <a:pt x="21550" y="13784"/>
                      <a:pt x="21461" y="13499"/>
                    </a:cubicBezTo>
                    <a:cubicBezTo>
                      <a:pt x="19473" y="6985"/>
                      <a:pt x="17045" y="2381"/>
                      <a:pt x="14433" y="187"/>
                    </a:cubicBezTo>
                    <a:cubicBezTo>
                      <a:pt x="14367" y="67"/>
                      <a:pt x="14294" y="0"/>
                      <a:pt x="14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01" name="Shape 201"/>
              <p:cNvSpPr/>
              <p:nvPr/>
            </p:nvSpPr>
            <p:spPr>
              <a:xfrm>
                <a:off x="387186" y="0"/>
                <a:ext cx="157398" cy="221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fill="norm" stroke="1" extrusionOk="0">
                    <a:moveTo>
                      <a:pt x="2578" y="18882"/>
                    </a:moveTo>
                    <a:cubicBezTo>
                      <a:pt x="2834" y="20431"/>
                      <a:pt x="4668" y="21600"/>
                      <a:pt x="6844" y="21600"/>
                    </a:cubicBezTo>
                    <a:lnTo>
                      <a:pt x="14526" y="21600"/>
                    </a:lnTo>
                    <a:cubicBezTo>
                      <a:pt x="16701" y="21600"/>
                      <a:pt x="18535" y="20431"/>
                      <a:pt x="18792" y="18882"/>
                    </a:cubicBezTo>
                    <a:lnTo>
                      <a:pt x="19141" y="16772"/>
                    </a:lnTo>
                    <a:lnTo>
                      <a:pt x="19772" y="12948"/>
                    </a:lnTo>
                    <a:lnTo>
                      <a:pt x="21342" y="3442"/>
                    </a:lnTo>
                    <a:cubicBezTo>
                      <a:pt x="21486" y="2569"/>
                      <a:pt x="21102" y="1693"/>
                      <a:pt x="20288" y="1034"/>
                    </a:cubicBezTo>
                    <a:cubicBezTo>
                      <a:pt x="19471" y="377"/>
                      <a:pt x="18303" y="0"/>
                      <a:pt x="17076" y="0"/>
                    </a:cubicBezTo>
                    <a:lnTo>
                      <a:pt x="4294" y="0"/>
                    </a:lnTo>
                    <a:cubicBezTo>
                      <a:pt x="3069" y="0"/>
                      <a:pt x="1901" y="377"/>
                      <a:pt x="1084" y="1034"/>
                    </a:cubicBezTo>
                    <a:cubicBezTo>
                      <a:pt x="267" y="1693"/>
                      <a:pt x="-114" y="2569"/>
                      <a:pt x="30" y="3442"/>
                    </a:cubicBezTo>
                    <a:cubicBezTo>
                      <a:pt x="30" y="3442"/>
                      <a:pt x="2578" y="18882"/>
                      <a:pt x="2578" y="18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02" name="Shape 202"/>
              <p:cNvSpPr/>
              <p:nvPr/>
            </p:nvSpPr>
            <p:spPr>
              <a:xfrm>
                <a:off x="516247" y="497809"/>
                <a:ext cx="260718" cy="25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551" y="0"/>
                    </a:moveTo>
                    <a:lnTo>
                      <a:pt x="1047" y="0"/>
                    </a:lnTo>
                    <a:cubicBezTo>
                      <a:pt x="468" y="0"/>
                      <a:pt x="0" y="4824"/>
                      <a:pt x="0" y="10785"/>
                    </a:cubicBezTo>
                    <a:cubicBezTo>
                      <a:pt x="0" y="16745"/>
                      <a:pt x="468" y="21600"/>
                      <a:pt x="1047" y="21600"/>
                    </a:cubicBezTo>
                    <a:lnTo>
                      <a:pt x="20551" y="21600"/>
                    </a:lnTo>
                    <a:cubicBezTo>
                      <a:pt x="21132" y="21600"/>
                      <a:pt x="21600" y="16745"/>
                      <a:pt x="21600" y="10785"/>
                    </a:cubicBezTo>
                    <a:cubicBezTo>
                      <a:pt x="21600" y="4824"/>
                      <a:pt x="21132" y="0"/>
                      <a:pt x="205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03" name="Shape 203"/>
              <p:cNvSpPr/>
              <p:nvPr/>
            </p:nvSpPr>
            <p:spPr>
              <a:xfrm>
                <a:off x="516247" y="387185"/>
                <a:ext cx="260718" cy="25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551" y="0"/>
                    </a:moveTo>
                    <a:lnTo>
                      <a:pt x="1047" y="0"/>
                    </a:lnTo>
                    <a:cubicBezTo>
                      <a:pt x="468" y="0"/>
                      <a:pt x="0" y="4824"/>
                      <a:pt x="0" y="10815"/>
                    </a:cubicBezTo>
                    <a:cubicBezTo>
                      <a:pt x="0" y="16776"/>
                      <a:pt x="468" y="21600"/>
                      <a:pt x="1047" y="21600"/>
                    </a:cubicBezTo>
                    <a:lnTo>
                      <a:pt x="20551" y="21600"/>
                    </a:lnTo>
                    <a:cubicBezTo>
                      <a:pt x="21132" y="21600"/>
                      <a:pt x="21600" y="16776"/>
                      <a:pt x="21600" y="10815"/>
                    </a:cubicBezTo>
                    <a:cubicBezTo>
                      <a:pt x="21600" y="4824"/>
                      <a:pt x="21132" y="0"/>
                      <a:pt x="205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216" name="Group 216"/>
          <p:cNvGrpSpPr/>
          <p:nvPr/>
        </p:nvGrpSpPr>
        <p:grpSpPr>
          <a:xfrm>
            <a:off x="173863" y="4610210"/>
            <a:ext cx="5988442" cy="2422433"/>
            <a:chOff x="0" y="0"/>
            <a:chExt cx="5988441" cy="2422431"/>
          </a:xfrm>
        </p:grpSpPr>
        <p:grpSp>
          <p:nvGrpSpPr>
            <p:cNvPr id="209" name="Group 209"/>
            <p:cNvGrpSpPr/>
            <p:nvPr/>
          </p:nvGrpSpPr>
          <p:grpSpPr>
            <a:xfrm>
              <a:off x="-1" y="0"/>
              <a:ext cx="5988443" cy="2422432"/>
              <a:chOff x="0" y="0"/>
              <a:chExt cx="5988441" cy="2422431"/>
            </a:xfrm>
          </p:grpSpPr>
          <p:sp>
            <p:nvSpPr>
              <p:cNvPr id="206" name="Shape 206"/>
              <p:cNvSpPr/>
              <p:nvPr/>
            </p:nvSpPr>
            <p:spPr>
              <a:xfrm>
                <a:off x="1536438" y="0"/>
                <a:ext cx="2727864" cy="546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>
                <a:lvl1pPr algn="l" defTabSz="2603500">
                  <a:defRPr sz="30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Novecento wide Medium"/>
                    <a:ea typeface="Novecento wide Medium"/>
                    <a:cs typeface="Novecento wide Medium"/>
                    <a:sym typeface="Novecento wide Medium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30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rPr>
                  <a:t>MAPS</a:t>
                </a:r>
              </a:p>
            </p:txBody>
          </p:sp>
          <p:sp>
            <p:nvSpPr>
              <p:cNvPr id="207" name="Shape 207"/>
              <p:cNvSpPr/>
              <p:nvPr/>
            </p:nvSpPr>
            <p:spPr>
              <a:xfrm>
                <a:off x="1536438" y="594400"/>
                <a:ext cx="4452004" cy="18280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>
                <a:lvl1pPr algn="l" defTabSz="2603500">
                  <a:defRPr sz="2000">
                    <a:solidFill>
                      <a:srgbClr val="FFFFFF"/>
                    </a:solidFill>
                    <a:uFill>
                      <a:solidFill>
                        <a:srgbClr val="E0E0E0"/>
                      </a:solidFill>
                    </a:uFill>
                    <a:latin typeface="Cantarell Regular"/>
                    <a:ea typeface="Cantarell Regular"/>
                    <a:cs typeface="Cantarell Regular"/>
                    <a:sym typeface="Cantarell Regular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2000">
                    <a:solidFill>
                      <a:srgbClr val="FFFFFF"/>
                    </a:solidFill>
                    <a:uFill>
                      <a:solidFill>
                        <a:srgbClr val="E0E0E0"/>
                      </a:solidFill>
                    </a:uFill>
                  </a:rPr>
                  <a:t>Our applications should help people meet, not hinder them. As such, we would like to implement maps showing meeting locations, and the location of a helper </a:t>
                </a:r>
              </a:p>
            </p:txBody>
          </p:sp>
          <p:sp>
            <p:nvSpPr>
              <p:cNvPr id="208" name="Shape 208"/>
              <p:cNvSpPr/>
              <p:nvPr/>
            </p:nvSpPr>
            <p:spPr>
              <a:xfrm>
                <a:off x="0" y="423681"/>
                <a:ext cx="1401376" cy="1426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19678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D750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2603500">
                  <a:defRPr sz="2000">
                    <a:solidFill>
                      <a:srgbClr val="009FD8"/>
                    </a:solidFill>
                    <a:uFill>
                      <a:solidFill>
                        <a:srgbClr val="009FD8"/>
                      </a:solidFill>
                    </a:uFill>
                    <a:latin typeface="Cantarell Regular"/>
                    <a:ea typeface="Cantarell Regular"/>
                    <a:cs typeface="Cantarell Regular"/>
                    <a:sym typeface="Cantarell Regular"/>
                  </a:defRPr>
                </a:pPr>
              </a:p>
            </p:txBody>
          </p:sp>
        </p:grpSp>
        <p:grpSp>
          <p:nvGrpSpPr>
            <p:cNvPr id="215" name="Group 215"/>
            <p:cNvGrpSpPr/>
            <p:nvPr/>
          </p:nvGrpSpPr>
          <p:grpSpPr>
            <a:xfrm>
              <a:off x="286157" y="744527"/>
              <a:ext cx="785191" cy="780309"/>
              <a:chOff x="0" y="5"/>
              <a:chExt cx="785190" cy="780308"/>
            </a:xfrm>
          </p:grpSpPr>
          <p:sp>
            <p:nvSpPr>
              <p:cNvPr id="210" name="Shape 210"/>
              <p:cNvSpPr/>
              <p:nvPr/>
            </p:nvSpPr>
            <p:spPr>
              <a:xfrm>
                <a:off x="-1" y="5"/>
                <a:ext cx="785192" cy="657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9" fill="norm" stroke="1" extrusionOk="0">
                    <a:moveTo>
                      <a:pt x="21025" y="1240"/>
                    </a:moveTo>
                    <a:lnTo>
                      <a:pt x="16598" y="23"/>
                    </a:lnTo>
                    <a:cubicBezTo>
                      <a:pt x="16439" y="-21"/>
                      <a:pt x="16272" y="-1"/>
                      <a:pt x="16123" y="80"/>
                    </a:cubicBezTo>
                    <a:lnTo>
                      <a:pt x="10935" y="2912"/>
                    </a:lnTo>
                    <a:lnTo>
                      <a:pt x="6163" y="538"/>
                    </a:lnTo>
                    <a:cubicBezTo>
                      <a:pt x="5985" y="451"/>
                      <a:pt x="5787" y="447"/>
                      <a:pt x="5608" y="530"/>
                    </a:cubicBezTo>
                    <a:lnTo>
                      <a:pt x="472" y="2918"/>
                    </a:lnTo>
                    <a:cubicBezTo>
                      <a:pt x="187" y="3050"/>
                      <a:pt x="0" y="3378"/>
                      <a:pt x="0" y="3743"/>
                    </a:cubicBezTo>
                    <a:lnTo>
                      <a:pt x="0" y="20558"/>
                    </a:lnTo>
                    <a:cubicBezTo>
                      <a:pt x="0" y="20850"/>
                      <a:pt x="120" y="21124"/>
                      <a:pt x="323" y="21288"/>
                    </a:cubicBezTo>
                    <a:cubicBezTo>
                      <a:pt x="525" y="21454"/>
                      <a:pt x="783" y="21488"/>
                      <a:pt x="1010" y="21382"/>
                    </a:cubicBezTo>
                    <a:lnTo>
                      <a:pt x="5868" y="19124"/>
                    </a:lnTo>
                    <a:lnTo>
                      <a:pt x="10663" y="21511"/>
                    </a:lnTo>
                    <a:cubicBezTo>
                      <a:pt x="10755" y="21556"/>
                      <a:pt x="10852" y="21579"/>
                      <a:pt x="10949" y="21579"/>
                    </a:cubicBezTo>
                    <a:cubicBezTo>
                      <a:pt x="11055" y="21579"/>
                      <a:pt x="11160" y="21551"/>
                      <a:pt x="11258" y="21498"/>
                    </a:cubicBezTo>
                    <a:lnTo>
                      <a:pt x="11642" y="21288"/>
                    </a:lnTo>
                    <a:lnTo>
                      <a:pt x="10985" y="19701"/>
                    </a:lnTo>
                    <a:lnTo>
                      <a:pt x="10935" y="19728"/>
                    </a:lnTo>
                    <a:lnTo>
                      <a:pt x="6163" y="17353"/>
                    </a:lnTo>
                    <a:cubicBezTo>
                      <a:pt x="6072" y="17308"/>
                      <a:pt x="5975" y="17285"/>
                      <a:pt x="5877" y="17285"/>
                    </a:cubicBezTo>
                    <a:cubicBezTo>
                      <a:pt x="5786" y="17285"/>
                      <a:pt x="5695" y="17305"/>
                      <a:pt x="5608" y="17345"/>
                    </a:cubicBezTo>
                    <a:lnTo>
                      <a:pt x="1483" y="19263"/>
                    </a:lnTo>
                    <a:lnTo>
                      <a:pt x="1483" y="4348"/>
                    </a:lnTo>
                    <a:lnTo>
                      <a:pt x="5868" y="2309"/>
                    </a:lnTo>
                    <a:lnTo>
                      <a:pt x="10663" y="4695"/>
                    </a:lnTo>
                    <a:cubicBezTo>
                      <a:pt x="10855" y="4790"/>
                      <a:pt x="11070" y="4786"/>
                      <a:pt x="11258" y="4683"/>
                    </a:cubicBezTo>
                    <a:lnTo>
                      <a:pt x="16511" y="1815"/>
                    </a:lnTo>
                    <a:lnTo>
                      <a:pt x="20117" y="2807"/>
                    </a:lnTo>
                    <a:lnTo>
                      <a:pt x="20117" y="17806"/>
                    </a:lnTo>
                    <a:lnTo>
                      <a:pt x="19418" y="17614"/>
                    </a:lnTo>
                    <a:lnTo>
                      <a:pt x="19065" y="18465"/>
                    </a:lnTo>
                    <a:cubicBezTo>
                      <a:pt x="19009" y="18614"/>
                      <a:pt x="18949" y="18761"/>
                      <a:pt x="18882" y="18905"/>
                    </a:cubicBezTo>
                    <a:lnTo>
                      <a:pt x="18871" y="18933"/>
                    </a:lnTo>
                    <a:lnTo>
                      <a:pt x="18742" y="19244"/>
                    </a:lnTo>
                    <a:lnTo>
                      <a:pt x="20692" y="19781"/>
                    </a:lnTo>
                    <a:cubicBezTo>
                      <a:pt x="20912" y="19841"/>
                      <a:pt x="21143" y="19778"/>
                      <a:pt x="21320" y="19610"/>
                    </a:cubicBezTo>
                    <a:cubicBezTo>
                      <a:pt x="21497" y="19443"/>
                      <a:pt x="21600" y="19188"/>
                      <a:pt x="21600" y="18918"/>
                    </a:cubicBezTo>
                    <a:lnTo>
                      <a:pt x="21600" y="2103"/>
                    </a:lnTo>
                    <a:cubicBezTo>
                      <a:pt x="21600" y="1691"/>
                      <a:pt x="21362" y="1334"/>
                      <a:pt x="21025" y="12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11" name="Shape 211"/>
              <p:cNvSpPr/>
              <p:nvPr/>
            </p:nvSpPr>
            <p:spPr>
              <a:xfrm>
                <a:off x="206733" y="127220"/>
                <a:ext cx="21588" cy="346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673"/>
                    </a:moveTo>
                    <a:lnTo>
                      <a:pt x="0" y="20927"/>
                    </a:lnTo>
                    <a:cubicBezTo>
                      <a:pt x="0" y="21299"/>
                      <a:pt x="4848" y="21600"/>
                      <a:pt x="10800" y="21600"/>
                    </a:cubicBezTo>
                    <a:cubicBezTo>
                      <a:pt x="16752" y="21600"/>
                      <a:pt x="21600" y="21299"/>
                      <a:pt x="21600" y="20927"/>
                    </a:cubicBezTo>
                    <a:lnTo>
                      <a:pt x="21600" y="673"/>
                    </a:lnTo>
                    <a:cubicBezTo>
                      <a:pt x="21600" y="301"/>
                      <a:pt x="16752" y="0"/>
                      <a:pt x="10800" y="0"/>
                    </a:cubicBezTo>
                    <a:cubicBezTo>
                      <a:pt x="4848" y="0"/>
                      <a:pt x="0" y="301"/>
                      <a:pt x="0" y="6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12" name="Shape 212"/>
              <p:cNvSpPr/>
              <p:nvPr/>
            </p:nvSpPr>
            <p:spPr>
              <a:xfrm>
                <a:off x="381661" y="190830"/>
                <a:ext cx="21588" cy="1851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261"/>
                    </a:moveTo>
                    <a:lnTo>
                      <a:pt x="0" y="20341"/>
                    </a:lnTo>
                    <a:cubicBezTo>
                      <a:pt x="0" y="21037"/>
                      <a:pt x="4848" y="21600"/>
                      <a:pt x="10800" y="21600"/>
                    </a:cubicBezTo>
                    <a:cubicBezTo>
                      <a:pt x="16752" y="21600"/>
                      <a:pt x="21600" y="21037"/>
                      <a:pt x="21600" y="20341"/>
                    </a:cubicBezTo>
                    <a:lnTo>
                      <a:pt x="21600" y="1261"/>
                    </a:lnTo>
                    <a:cubicBezTo>
                      <a:pt x="21600" y="565"/>
                      <a:pt x="16752" y="0"/>
                      <a:pt x="10800" y="0"/>
                    </a:cubicBezTo>
                    <a:cubicBezTo>
                      <a:pt x="4848" y="0"/>
                      <a:pt x="0" y="565"/>
                      <a:pt x="0" y="12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13" name="Shape 213"/>
              <p:cNvSpPr/>
              <p:nvPr/>
            </p:nvSpPr>
            <p:spPr>
              <a:xfrm>
                <a:off x="588394" y="111317"/>
                <a:ext cx="21572" cy="2191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0536"/>
                    </a:moveTo>
                    <a:lnTo>
                      <a:pt x="21600" y="1065"/>
                    </a:lnTo>
                    <a:cubicBezTo>
                      <a:pt x="21600" y="478"/>
                      <a:pt x="16764" y="0"/>
                      <a:pt x="10792" y="0"/>
                    </a:cubicBezTo>
                    <a:cubicBezTo>
                      <a:pt x="4821" y="0"/>
                      <a:pt x="0" y="478"/>
                      <a:pt x="0" y="1065"/>
                    </a:cubicBezTo>
                    <a:lnTo>
                      <a:pt x="0" y="20536"/>
                    </a:lnTo>
                    <a:cubicBezTo>
                      <a:pt x="0" y="21122"/>
                      <a:pt x="4821" y="21600"/>
                      <a:pt x="10792" y="21600"/>
                    </a:cubicBezTo>
                    <a:cubicBezTo>
                      <a:pt x="16764" y="21600"/>
                      <a:pt x="21600" y="21122"/>
                      <a:pt x="21600" y="205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14" name="Shape 214"/>
              <p:cNvSpPr/>
              <p:nvPr/>
            </p:nvSpPr>
            <p:spPr>
              <a:xfrm>
                <a:off x="413466" y="365758"/>
                <a:ext cx="255141" cy="41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99" y="8619"/>
                    </a:moveTo>
                    <a:cubicBezTo>
                      <a:pt x="8295" y="8619"/>
                      <a:pt x="6262" y="7368"/>
                      <a:pt x="6262" y="5828"/>
                    </a:cubicBezTo>
                    <a:cubicBezTo>
                      <a:pt x="6262" y="4285"/>
                      <a:pt x="8295" y="3034"/>
                      <a:pt x="10799" y="3034"/>
                    </a:cubicBezTo>
                    <a:cubicBezTo>
                      <a:pt x="13307" y="3034"/>
                      <a:pt x="15337" y="4285"/>
                      <a:pt x="15337" y="5828"/>
                    </a:cubicBezTo>
                    <a:cubicBezTo>
                      <a:pt x="15337" y="7368"/>
                      <a:pt x="13307" y="8619"/>
                      <a:pt x="10799" y="8619"/>
                    </a:cubicBezTo>
                    <a:close/>
                    <a:moveTo>
                      <a:pt x="10801" y="0"/>
                    </a:moveTo>
                    <a:cubicBezTo>
                      <a:pt x="4837" y="0"/>
                      <a:pt x="0" y="2976"/>
                      <a:pt x="0" y="6646"/>
                    </a:cubicBezTo>
                    <a:cubicBezTo>
                      <a:pt x="0" y="7857"/>
                      <a:pt x="538" y="8992"/>
                      <a:pt x="1455" y="9969"/>
                    </a:cubicBezTo>
                    <a:lnTo>
                      <a:pt x="1446" y="9969"/>
                    </a:lnTo>
                    <a:lnTo>
                      <a:pt x="2477" y="11251"/>
                    </a:lnTo>
                    <a:lnTo>
                      <a:pt x="4502" y="13770"/>
                    </a:lnTo>
                    <a:lnTo>
                      <a:pt x="10795" y="21600"/>
                    </a:lnTo>
                    <a:lnTo>
                      <a:pt x="19368" y="10942"/>
                    </a:lnTo>
                    <a:lnTo>
                      <a:pt x="20151" y="9969"/>
                    </a:lnTo>
                    <a:lnTo>
                      <a:pt x="20141" y="9969"/>
                    </a:lnTo>
                    <a:cubicBezTo>
                      <a:pt x="20621" y="9459"/>
                      <a:pt x="20990" y="8906"/>
                      <a:pt x="21240" y="8325"/>
                    </a:cubicBezTo>
                    <a:cubicBezTo>
                      <a:pt x="21469" y="7787"/>
                      <a:pt x="21600" y="7226"/>
                      <a:pt x="21600" y="6646"/>
                    </a:cubicBezTo>
                    <a:cubicBezTo>
                      <a:pt x="21600" y="2976"/>
                      <a:pt x="16762" y="0"/>
                      <a:pt x="108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224" name="Group 224"/>
          <p:cNvGrpSpPr/>
          <p:nvPr/>
        </p:nvGrpSpPr>
        <p:grpSpPr>
          <a:xfrm>
            <a:off x="6597197" y="4610210"/>
            <a:ext cx="5988442" cy="2422433"/>
            <a:chOff x="0" y="0"/>
            <a:chExt cx="5988441" cy="2422431"/>
          </a:xfrm>
        </p:grpSpPr>
        <p:grpSp>
          <p:nvGrpSpPr>
            <p:cNvPr id="220" name="Group 220"/>
            <p:cNvGrpSpPr/>
            <p:nvPr/>
          </p:nvGrpSpPr>
          <p:grpSpPr>
            <a:xfrm>
              <a:off x="-1" y="-1"/>
              <a:ext cx="5988443" cy="2422433"/>
              <a:chOff x="0" y="0"/>
              <a:chExt cx="5988441" cy="2422431"/>
            </a:xfrm>
          </p:grpSpPr>
          <p:sp>
            <p:nvSpPr>
              <p:cNvPr id="217" name="Shape 217"/>
              <p:cNvSpPr/>
              <p:nvPr/>
            </p:nvSpPr>
            <p:spPr>
              <a:xfrm>
                <a:off x="1536437" y="0"/>
                <a:ext cx="3562975" cy="592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lvl="0" algn="l" defTabSz="2603500">
                  <a:defRPr sz="1800">
                    <a:solidFill>
                      <a:srgbClr val="000000"/>
                    </a:solidFill>
                  </a:defRPr>
                </a:pPr>
                <a:r>
                  <a:rPr sz="3000">
                    <a:solidFill>
                      <a:srgbClr val="FFFFFF"/>
                    </a:solidFill>
                    <a:uFill>
                      <a:solidFill>
                        <a:srgbClr val="009FD8"/>
                      </a:solidFill>
                    </a:uFill>
                    <a:latin typeface="Cantarell Regular"/>
                    <a:ea typeface="Cantarell Regular"/>
                    <a:cs typeface="Cantarell Regular"/>
                    <a:sym typeface="Cantarell Regular"/>
                  </a:rPr>
                  <a:t>USER </a:t>
                </a:r>
                <a:r>
                  <a:rPr sz="30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Novecento wide Medium"/>
                    <a:ea typeface="Novecento wide Medium"/>
                    <a:cs typeface="Novecento wide Medium"/>
                    <a:sym typeface="Novecento wide Medium"/>
                  </a:rPr>
                  <a:t>REPORTING</a:t>
                </a:r>
              </a:p>
            </p:txBody>
          </p:sp>
          <p:sp>
            <p:nvSpPr>
              <p:cNvPr id="218" name="Shape 218"/>
              <p:cNvSpPr/>
              <p:nvPr/>
            </p:nvSpPr>
            <p:spPr>
              <a:xfrm>
                <a:off x="1536438" y="594400"/>
                <a:ext cx="4452004" cy="18280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>
                <a:lvl1pPr algn="l" defTabSz="2603500">
                  <a:defRPr sz="2000">
                    <a:solidFill>
                      <a:srgbClr val="FFFFFF"/>
                    </a:solidFill>
                    <a:uFill>
                      <a:solidFill>
                        <a:srgbClr val="E0E0E0"/>
                      </a:solidFill>
                    </a:uFill>
                    <a:latin typeface="Cantarell Regular"/>
                    <a:ea typeface="Cantarell Regular"/>
                    <a:cs typeface="Cantarell Regular"/>
                    <a:sym typeface="Cantarell Regular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2000">
                    <a:solidFill>
                      <a:srgbClr val="FFFFFF"/>
                    </a:solidFill>
                    <a:uFill>
                      <a:solidFill>
                        <a:srgbClr val="E0E0E0"/>
                      </a:solidFill>
                    </a:uFill>
                  </a:rPr>
                  <a:t>In future iterations, we would like to implement reporting so users who frequently fail to fulfill their obligations can be reported and effectively hidden from HelpMeOut</a:t>
                </a:r>
              </a:p>
            </p:txBody>
          </p:sp>
          <p:sp>
            <p:nvSpPr>
              <p:cNvPr id="219" name="Shape 219"/>
              <p:cNvSpPr/>
              <p:nvPr/>
            </p:nvSpPr>
            <p:spPr>
              <a:xfrm>
                <a:off x="0" y="423681"/>
                <a:ext cx="1401376" cy="1426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19678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1EB2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2603500">
                  <a:defRPr sz="2000">
                    <a:solidFill>
                      <a:srgbClr val="009FD8"/>
                    </a:solidFill>
                    <a:uFill>
                      <a:solidFill>
                        <a:srgbClr val="009FD8"/>
                      </a:solidFill>
                    </a:uFill>
                    <a:latin typeface="Cantarell Regular"/>
                    <a:ea typeface="Cantarell Regular"/>
                    <a:cs typeface="Cantarell Regular"/>
                    <a:sym typeface="Cantarell Regular"/>
                  </a:defRPr>
                </a:pPr>
              </a:p>
            </p:txBody>
          </p:sp>
        </p:grpSp>
        <p:grpSp>
          <p:nvGrpSpPr>
            <p:cNvPr id="223" name="Group 223"/>
            <p:cNvGrpSpPr/>
            <p:nvPr/>
          </p:nvGrpSpPr>
          <p:grpSpPr>
            <a:xfrm>
              <a:off x="230300" y="668455"/>
              <a:ext cx="911095" cy="932421"/>
              <a:chOff x="0" y="0"/>
              <a:chExt cx="911094" cy="932420"/>
            </a:xfrm>
          </p:grpSpPr>
          <p:sp>
            <p:nvSpPr>
              <p:cNvPr id="221" name="Shape 221"/>
              <p:cNvSpPr/>
              <p:nvPr/>
            </p:nvSpPr>
            <p:spPr>
              <a:xfrm>
                <a:off x="0" y="-1"/>
                <a:ext cx="678329" cy="6783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3" h="21600" fill="norm" stroke="1" extrusionOk="0">
                    <a:moveTo>
                      <a:pt x="13176" y="18666"/>
                    </a:moveTo>
                    <a:cubicBezTo>
                      <a:pt x="13774" y="18981"/>
                      <a:pt x="14264" y="19427"/>
                      <a:pt x="14663" y="19868"/>
                    </a:cubicBezTo>
                    <a:cubicBezTo>
                      <a:pt x="14529" y="19197"/>
                      <a:pt x="14189" y="18307"/>
                      <a:pt x="13680" y="17113"/>
                    </a:cubicBezTo>
                    <a:cubicBezTo>
                      <a:pt x="13446" y="16562"/>
                      <a:pt x="13219" y="16022"/>
                      <a:pt x="13025" y="15490"/>
                    </a:cubicBezTo>
                    <a:lnTo>
                      <a:pt x="11505" y="13958"/>
                    </a:lnTo>
                    <a:cubicBezTo>
                      <a:pt x="11092" y="13541"/>
                      <a:pt x="10420" y="13541"/>
                      <a:pt x="10006" y="13958"/>
                    </a:cubicBezTo>
                    <a:lnTo>
                      <a:pt x="4986" y="19020"/>
                    </a:lnTo>
                    <a:lnTo>
                      <a:pt x="2559" y="16573"/>
                    </a:lnTo>
                    <a:lnTo>
                      <a:pt x="7580" y="11512"/>
                    </a:lnTo>
                    <a:cubicBezTo>
                      <a:pt x="7777" y="11311"/>
                      <a:pt x="7889" y="11039"/>
                      <a:pt x="7889" y="10756"/>
                    </a:cubicBezTo>
                    <a:cubicBezTo>
                      <a:pt x="7889" y="10473"/>
                      <a:pt x="7777" y="10200"/>
                      <a:pt x="7580" y="10001"/>
                    </a:cubicBezTo>
                    <a:lnTo>
                      <a:pt x="2589" y="4968"/>
                    </a:lnTo>
                    <a:lnTo>
                      <a:pt x="4956" y="2581"/>
                    </a:lnTo>
                    <a:lnTo>
                      <a:pt x="9946" y="7613"/>
                    </a:lnTo>
                    <a:cubicBezTo>
                      <a:pt x="10146" y="7813"/>
                      <a:pt x="10415" y="7926"/>
                      <a:pt x="10696" y="7926"/>
                    </a:cubicBezTo>
                    <a:cubicBezTo>
                      <a:pt x="10977" y="7926"/>
                      <a:pt x="11247" y="7813"/>
                      <a:pt x="11446" y="7613"/>
                    </a:cubicBezTo>
                    <a:lnTo>
                      <a:pt x="16437" y="2581"/>
                    </a:lnTo>
                    <a:lnTo>
                      <a:pt x="18863" y="5028"/>
                    </a:lnTo>
                    <a:lnTo>
                      <a:pt x="13874" y="10060"/>
                    </a:lnTo>
                    <a:cubicBezTo>
                      <a:pt x="13746" y="10187"/>
                      <a:pt x="13664" y="10340"/>
                      <a:pt x="13614" y="10501"/>
                    </a:cubicBezTo>
                    <a:cubicBezTo>
                      <a:pt x="14027" y="10161"/>
                      <a:pt x="14515" y="9930"/>
                      <a:pt x="15020" y="9885"/>
                    </a:cubicBezTo>
                    <a:cubicBezTo>
                      <a:pt x="15102" y="9878"/>
                      <a:pt x="15183" y="9874"/>
                      <a:pt x="15262" y="9874"/>
                    </a:cubicBezTo>
                    <a:cubicBezTo>
                      <a:pt x="15809" y="9874"/>
                      <a:pt x="16272" y="10024"/>
                      <a:pt x="16669" y="10264"/>
                    </a:cubicBezTo>
                    <a:lnTo>
                      <a:pt x="21112" y="5784"/>
                    </a:lnTo>
                    <a:cubicBezTo>
                      <a:pt x="21526" y="5367"/>
                      <a:pt x="21526" y="4690"/>
                      <a:pt x="21112" y="4272"/>
                    </a:cubicBezTo>
                    <a:lnTo>
                      <a:pt x="17186" y="314"/>
                    </a:lnTo>
                    <a:cubicBezTo>
                      <a:pt x="16987" y="113"/>
                      <a:pt x="16717" y="0"/>
                      <a:pt x="16437" y="0"/>
                    </a:cubicBezTo>
                    <a:cubicBezTo>
                      <a:pt x="16155" y="0"/>
                      <a:pt x="15886" y="113"/>
                      <a:pt x="15687" y="314"/>
                    </a:cubicBezTo>
                    <a:lnTo>
                      <a:pt x="10696" y="5345"/>
                    </a:lnTo>
                    <a:lnTo>
                      <a:pt x="5705" y="314"/>
                    </a:lnTo>
                    <a:cubicBezTo>
                      <a:pt x="5507" y="113"/>
                      <a:pt x="5238" y="0"/>
                      <a:pt x="4956" y="0"/>
                    </a:cubicBezTo>
                    <a:cubicBezTo>
                      <a:pt x="4675" y="0"/>
                      <a:pt x="4405" y="113"/>
                      <a:pt x="4207" y="314"/>
                    </a:cubicBezTo>
                    <a:lnTo>
                      <a:pt x="340" y="4212"/>
                    </a:lnTo>
                    <a:cubicBezTo>
                      <a:pt x="-74" y="4629"/>
                      <a:pt x="-74" y="5306"/>
                      <a:pt x="340" y="5724"/>
                    </a:cubicBezTo>
                    <a:lnTo>
                      <a:pt x="5330" y="10756"/>
                    </a:lnTo>
                    <a:lnTo>
                      <a:pt x="310" y="15817"/>
                    </a:lnTo>
                    <a:cubicBezTo>
                      <a:pt x="111" y="16017"/>
                      <a:pt x="0" y="16289"/>
                      <a:pt x="0" y="16573"/>
                    </a:cubicBezTo>
                    <a:cubicBezTo>
                      <a:pt x="0" y="16856"/>
                      <a:pt x="111" y="17128"/>
                      <a:pt x="310" y="17328"/>
                    </a:cubicBezTo>
                    <a:lnTo>
                      <a:pt x="4237" y="21287"/>
                    </a:lnTo>
                    <a:cubicBezTo>
                      <a:pt x="4443" y="21496"/>
                      <a:pt x="4715" y="21600"/>
                      <a:pt x="4986" y="21600"/>
                    </a:cubicBezTo>
                    <a:cubicBezTo>
                      <a:pt x="5257" y="21600"/>
                      <a:pt x="5528" y="21496"/>
                      <a:pt x="5736" y="21286"/>
                    </a:cubicBezTo>
                    <a:lnTo>
                      <a:pt x="10756" y="16226"/>
                    </a:lnTo>
                    <a:cubicBezTo>
                      <a:pt x="10756" y="16226"/>
                      <a:pt x="13176" y="18666"/>
                      <a:pt x="13176" y="186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22" name="Shape 222"/>
              <p:cNvSpPr/>
              <p:nvPr/>
            </p:nvSpPr>
            <p:spPr>
              <a:xfrm>
                <a:off x="322473" y="322469"/>
                <a:ext cx="588622" cy="609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10" h="19856" fill="norm" stroke="1" extrusionOk="0">
                    <a:moveTo>
                      <a:pt x="20176" y="5524"/>
                    </a:moveTo>
                    <a:cubicBezTo>
                      <a:pt x="17637" y="3923"/>
                      <a:pt x="17218" y="9231"/>
                      <a:pt x="15460" y="9509"/>
                    </a:cubicBezTo>
                    <a:cubicBezTo>
                      <a:pt x="15791" y="6908"/>
                      <a:pt x="17208" y="5334"/>
                      <a:pt x="17203" y="2414"/>
                    </a:cubicBezTo>
                    <a:cubicBezTo>
                      <a:pt x="14128" y="-839"/>
                      <a:pt x="14150" y="7477"/>
                      <a:pt x="12588" y="8247"/>
                    </a:cubicBezTo>
                    <a:cubicBezTo>
                      <a:pt x="11912" y="5907"/>
                      <a:pt x="12556" y="2316"/>
                      <a:pt x="11666" y="178"/>
                    </a:cubicBezTo>
                    <a:cubicBezTo>
                      <a:pt x="9157" y="-764"/>
                      <a:pt x="9453" y="2224"/>
                      <a:pt x="9542" y="4812"/>
                    </a:cubicBezTo>
                    <a:cubicBezTo>
                      <a:pt x="9547" y="4972"/>
                      <a:pt x="9552" y="5131"/>
                      <a:pt x="9556" y="5289"/>
                    </a:cubicBezTo>
                    <a:cubicBezTo>
                      <a:pt x="9556" y="5329"/>
                      <a:pt x="9556" y="5369"/>
                      <a:pt x="9558" y="5410"/>
                    </a:cubicBezTo>
                    <a:cubicBezTo>
                      <a:pt x="9560" y="5571"/>
                      <a:pt x="9560" y="5731"/>
                      <a:pt x="9558" y="5885"/>
                    </a:cubicBezTo>
                    <a:cubicBezTo>
                      <a:pt x="9558" y="5905"/>
                      <a:pt x="9558" y="5926"/>
                      <a:pt x="9558" y="5947"/>
                    </a:cubicBezTo>
                    <a:cubicBezTo>
                      <a:pt x="9554" y="6113"/>
                      <a:pt x="9547" y="6272"/>
                      <a:pt x="9536" y="6428"/>
                    </a:cubicBezTo>
                    <a:cubicBezTo>
                      <a:pt x="9533" y="6457"/>
                      <a:pt x="9533" y="6487"/>
                      <a:pt x="9530" y="6517"/>
                    </a:cubicBezTo>
                    <a:cubicBezTo>
                      <a:pt x="9518" y="6667"/>
                      <a:pt x="9500" y="6808"/>
                      <a:pt x="9478" y="6943"/>
                    </a:cubicBezTo>
                    <a:cubicBezTo>
                      <a:pt x="9474" y="6969"/>
                      <a:pt x="9469" y="6996"/>
                      <a:pt x="9465" y="7022"/>
                    </a:cubicBezTo>
                    <a:cubicBezTo>
                      <a:pt x="9439" y="7154"/>
                      <a:pt x="9409" y="7280"/>
                      <a:pt x="9372" y="7394"/>
                    </a:cubicBezTo>
                    <a:cubicBezTo>
                      <a:pt x="9366" y="7411"/>
                      <a:pt x="9359" y="7426"/>
                      <a:pt x="9353" y="7443"/>
                    </a:cubicBezTo>
                    <a:cubicBezTo>
                      <a:pt x="9312" y="7560"/>
                      <a:pt x="9264" y="7669"/>
                      <a:pt x="9206" y="7760"/>
                    </a:cubicBezTo>
                    <a:cubicBezTo>
                      <a:pt x="9073" y="7531"/>
                      <a:pt x="8957" y="7293"/>
                      <a:pt x="8844" y="7051"/>
                    </a:cubicBezTo>
                    <a:cubicBezTo>
                      <a:pt x="8813" y="6986"/>
                      <a:pt x="8782" y="6922"/>
                      <a:pt x="8752" y="6856"/>
                    </a:cubicBezTo>
                    <a:cubicBezTo>
                      <a:pt x="8384" y="6039"/>
                      <a:pt x="8077" y="5154"/>
                      <a:pt x="7667" y="4164"/>
                    </a:cubicBezTo>
                    <a:cubicBezTo>
                      <a:pt x="7643" y="4104"/>
                      <a:pt x="7617" y="4038"/>
                      <a:pt x="7589" y="3971"/>
                    </a:cubicBezTo>
                    <a:cubicBezTo>
                      <a:pt x="7564" y="3905"/>
                      <a:pt x="7536" y="3835"/>
                      <a:pt x="7508" y="3762"/>
                    </a:cubicBezTo>
                    <a:cubicBezTo>
                      <a:pt x="7500" y="3743"/>
                      <a:pt x="7493" y="3724"/>
                      <a:pt x="7485" y="3704"/>
                    </a:cubicBezTo>
                    <a:cubicBezTo>
                      <a:pt x="7464" y="3649"/>
                      <a:pt x="7441" y="3593"/>
                      <a:pt x="7418" y="3537"/>
                    </a:cubicBezTo>
                    <a:cubicBezTo>
                      <a:pt x="7404" y="3501"/>
                      <a:pt x="7390" y="3465"/>
                      <a:pt x="7374" y="3429"/>
                    </a:cubicBezTo>
                    <a:cubicBezTo>
                      <a:pt x="7357" y="3386"/>
                      <a:pt x="7339" y="3341"/>
                      <a:pt x="7320" y="3297"/>
                    </a:cubicBezTo>
                    <a:cubicBezTo>
                      <a:pt x="7305" y="3261"/>
                      <a:pt x="7288" y="3223"/>
                      <a:pt x="7273" y="3185"/>
                    </a:cubicBezTo>
                    <a:cubicBezTo>
                      <a:pt x="7252" y="3141"/>
                      <a:pt x="7235" y="3096"/>
                      <a:pt x="7214" y="3052"/>
                    </a:cubicBezTo>
                    <a:cubicBezTo>
                      <a:pt x="7198" y="3014"/>
                      <a:pt x="7180" y="2976"/>
                      <a:pt x="7161" y="2937"/>
                    </a:cubicBezTo>
                    <a:cubicBezTo>
                      <a:pt x="7142" y="2894"/>
                      <a:pt x="7123" y="2849"/>
                      <a:pt x="7101" y="2806"/>
                    </a:cubicBezTo>
                    <a:cubicBezTo>
                      <a:pt x="7082" y="2767"/>
                      <a:pt x="7063" y="2730"/>
                      <a:pt x="7044" y="2691"/>
                    </a:cubicBezTo>
                    <a:cubicBezTo>
                      <a:pt x="7022" y="2648"/>
                      <a:pt x="7000" y="2604"/>
                      <a:pt x="6978" y="2562"/>
                    </a:cubicBezTo>
                    <a:cubicBezTo>
                      <a:pt x="6957" y="2524"/>
                      <a:pt x="6937" y="2489"/>
                      <a:pt x="6916" y="2451"/>
                    </a:cubicBezTo>
                    <a:cubicBezTo>
                      <a:pt x="6892" y="2409"/>
                      <a:pt x="6869" y="2367"/>
                      <a:pt x="6844" y="2325"/>
                    </a:cubicBezTo>
                    <a:cubicBezTo>
                      <a:pt x="6823" y="2290"/>
                      <a:pt x="6799" y="2255"/>
                      <a:pt x="6778" y="2220"/>
                    </a:cubicBezTo>
                    <a:cubicBezTo>
                      <a:pt x="6752" y="2180"/>
                      <a:pt x="6727" y="2139"/>
                      <a:pt x="6702" y="2101"/>
                    </a:cubicBezTo>
                    <a:cubicBezTo>
                      <a:pt x="6677" y="2067"/>
                      <a:pt x="6654" y="2035"/>
                      <a:pt x="6630" y="2003"/>
                    </a:cubicBezTo>
                    <a:cubicBezTo>
                      <a:pt x="6602" y="1965"/>
                      <a:pt x="6576" y="1928"/>
                      <a:pt x="6546" y="1893"/>
                    </a:cubicBezTo>
                    <a:cubicBezTo>
                      <a:pt x="6522" y="1861"/>
                      <a:pt x="6496" y="1833"/>
                      <a:pt x="6470" y="1804"/>
                    </a:cubicBezTo>
                    <a:cubicBezTo>
                      <a:pt x="6441" y="1771"/>
                      <a:pt x="6411" y="1737"/>
                      <a:pt x="6381" y="1706"/>
                    </a:cubicBezTo>
                    <a:cubicBezTo>
                      <a:pt x="6354" y="1679"/>
                      <a:pt x="6326" y="1654"/>
                      <a:pt x="6298" y="1627"/>
                    </a:cubicBezTo>
                    <a:cubicBezTo>
                      <a:pt x="6267" y="1600"/>
                      <a:pt x="6236" y="1571"/>
                      <a:pt x="6203" y="1545"/>
                    </a:cubicBezTo>
                    <a:cubicBezTo>
                      <a:pt x="6175" y="1521"/>
                      <a:pt x="6144" y="1501"/>
                      <a:pt x="6114" y="1480"/>
                    </a:cubicBezTo>
                    <a:cubicBezTo>
                      <a:pt x="6081" y="1457"/>
                      <a:pt x="6048" y="1434"/>
                      <a:pt x="6013" y="1414"/>
                    </a:cubicBezTo>
                    <a:cubicBezTo>
                      <a:pt x="5981" y="1396"/>
                      <a:pt x="5950" y="1381"/>
                      <a:pt x="5917" y="1365"/>
                    </a:cubicBezTo>
                    <a:cubicBezTo>
                      <a:pt x="5882" y="1348"/>
                      <a:pt x="5845" y="1331"/>
                      <a:pt x="5809" y="1319"/>
                    </a:cubicBezTo>
                    <a:cubicBezTo>
                      <a:pt x="5775" y="1305"/>
                      <a:pt x="5741" y="1296"/>
                      <a:pt x="5707" y="1287"/>
                    </a:cubicBezTo>
                    <a:cubicBezTo>
                      <a:pt x="5669" y="1278"/>
                      <a:pt x="5630" y="1267"/>
                      <a:pt x="5591" y="1261"/>
                    </a:cubicBezTo>
                    <a:cubicBezTo>
                      <a:pt x="5555" y="1256"/>
                      <a:pt x="5518" y="1253"/>
                      <a:pt x="5482" y="1251"/>
                    </a:cubicBezTo>
                    <a:cubicBezTo>
                      <a:pt x="5457" y="1249"/>
                      <a:pt x="5434" y="1243"/>
                      <a:pt x="5410" y="1243"/>
                    </a:cubicBezTo>
                    <a:cubicBezTo>
                      <a:pt x="5377" y="1243"/>
                      <a:pt x="5343" y="1245"/>
                      <a:pt x="5309" y="1248"/>
                    </a:cubicBezTo>
                    <a:cubicBezTo>
                      <a:pt x="5243" y="1253"/>
                      <a:pt x="5175" y="1272"/>
                      <a:pt x="5108" y="1297"/>
                    </a:cubicBezTo>
                    <a:cubicBezTo>
                      <a:pt x="5091" y="1303"/>
                      <a:pt x="5074" y="1310"/>
                      <a:pt x="5058" y="1318"/>
                    </a:cubicBezTo>
                    <a:cubicBezTo>
                      <a:pt x="4999" y="1343"/>
                      <a:pt x="4942" y="1372"/>
                      <a:pt x="4884" y="1409"/>
                    </a:cubicBezTo>
                    <a:cubicBezTo>
                      <a:pt x="4877" y="1414"/>
                      <a:pt x="4868" y="1419"/>
                      <a:pt x="4861" y="1424"/>
                    </a:cubicBezTo>
                    <a:cubicBezTo>
                      <a:pt x="4719" y="1519"/>
                      <a:pt x="4590" y="1644"/>
                      <a:pt x="4487" y="1787"/>
                    </a:cubicBezTo>
                    <a:cubicBezTo>
                      <a:pt x="4487" y="1787"/>
                      <a:pt x="4487" y="1787"/>
                      <a:pt x="4487" y="1788"/>
                    </a:cubicBezTo>
                    <a:cubicBezTo>
                      <a:pt x="4389" y="1922"/>
                      <a:pt x="4315" y="2070"/>
                      <a:pt x="4284" y="2220"/>
                    </a:cubicBezTo>
                    <a:cubicBezTo>
                      <a:pt x="3956" y="3798"/>
                      <a:pt x="5529" y="6166"/>
                      <a:pt x="6287" y="8374"/>
                    </a:cubicBezTo>
                    <a:cubicBezTo>
                      <a:pt x="6331" y="8503"/>
                      <a:pt x="6373" y="8631"/>
                      <a:pt x="6411" y="8759"/>
                    </a:cubicBezTo>
                    <a:cubicBezTo>
                      <a:pt x="6417" y="8778"/>
                      <a:pt x="6422" y="8795"/>
                      <a:pt x="6427" y="8813"/>
                    </a:cubicBezTo>
                    <a:cubicBezTo>
                      <a:pt x="6459" y="8923"/>
                      <a:pt x="6488" y="9032"/>
                      <a:pt x="6515" y="9139"/>
                    </a:cubicBezTo>
                    <a:cubicBezTo>
                      <a:pt x="6522" y="9167"/>
                      <a:pt x="6529" y="9196"/>
                      <a:pt x="6534" y="9223"/>
                    </a:cubicBezTo>
                    <a:cubicBezTo>
                      <a:pt x="6558" y="9322"/>
                      <a:pt x="6578" y="9420"/>
                      <a:pt x="6595" y="9518"/>
                    </a:cubicBezTo>
                    <a:cubicBezTo>
                      <a:pt x="6601" y="9549"/>
                      <a:pt x="6607" y="9580"/>
                      <a:pt x="6612" y="9613"/>
                    </a:cubicBezTo>
                    <a:cubicBezTo>
                      <a:pt x="6628" y="9706"/>
                      <a:pt x="6640" y="9800"/>
                      <a:pt x="6651" y="9893"/>
                    </a:cubicBezTo>
                    <a:cubicBezTo>
                      <a:pt x="6654" y="9925"/>
                      <a:pt x="6658" y="9956"/>
                      <a:pt x="6660" y="9987"/>
                    </a:cubicBezTo>
                    <a:cubicBezTo>
                      <a:pt x="6668" y="10082"/>
                      <a:pt x="6673" y="10176"/>
                      <a:pt x="6675" y="10269"/>
                    </a:cubicBezTo>
                    <a:cubicBezTo>
                      <a:pt x="6675" y="10296"/>
                      <a:pt x="6677" y="10323"/>
                      <a:pt x="6677" y="10351"/>
                    </a:cubicBezTo>
                    <a:cubicBezTo>
                      <a:pt x="6677" y="10452"/>
                      <a:pt x="6671" y="10553"/>
                      <a:pt x="6661" y="10653"/>
                    </a:cubicBezTo>
                    <a:cubicBezTo>
                      <a:pt x="6660" y="10670"/>
                      <a:pt x="6660" y="10686"/>
                      <a:pt x="6658" y="10702"/>
                    </a:cubicBezTo>
                    <a:cubicBezTo>
                      <a:pt x="6633" y="10940"/>
                      <a:pt x="6581" y="11170"/>
                      <a:pt x="6499" y="11390"/>
                    </a:cubicBezTo>
                    <a:cubicBezTo>
                      <a:pt x="6312" y="11884"/>
                      <a:pt x="5969" y="12333"/>
                      <a:pt x="5412" y="12718"/>
                    </a:cubicBezTo>
                    <a:cubicBezTo>
                      <a:pt x="3995" y="12314"/>
                      <a:pt x="3075" y="9232"/>
                      <a:pt x="695" y="9898"/>
                    </a:cubicBezTo>
                    <a:cubicBezTo>
                      <a:pt x="-1093" y="10399"/>
                      <a:pt x="1072" y="12847"/>
                      <a:pt x="1618" y="13398"/>
                    </a:cubicBezTo>
                    <a:cubicBezTo>
                      <a:pt x="2000" y="13783"/>
                      <a:pt x="2669" y="14067"/>
                      <a:pt x="3157" y="14565"/>
                    </a:cubicBezTo>
                    <a:cubicBezTo>
                      <a:pt x="4558" y="15993"/>
                      <a:pt x="5908" y="18082"/>
                      <a:pt x="7359" y="18939"/>
                    </a:cubicBezTo>
                    <a:cubicBezTo>
                      <a:pt x="10446" y="20761"/>
                      <a:pt x="14275" y="19639"/>
                      <a:pt x="15972" y="17578"/>
                    </a:cubicBezTo>
                    <a:cubicBezTo>
                      <a:pt x="17215" y="16069"/>
                      <a:pt x="16783" y="13955"/>
                      <a:pt x="17510" y="12135"/>
                    </a:cubicBezTo>
                    <a:cubicBezTo>
                      <a:pt x="18382" y="9954"/>
                      <a:pt x="20507" y="8529"/>
                      <a:pt x="20176" y="55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230" name="Group 230"/>
          <p:cNvGrpSpPr/>
          <p:nvPr/>
        </p:nvGrpSpPr>
        <p:grpSpPr>
          <a:xfrm>
            <a:off x="3508170" y="7477362"/>
            <a:ext cx="5988443" cy="1850411"/>
            <a:chOff x="0" y="0"/>
            <a:chExt cx="5988442" cy="1850410"/>
          </a:xfrm>
        </p:grpSpPr>
        <p:sp>
          <p:nvSpPr>
            <p:cNvPr id="225" name="Shape 225"/>
            <p:cNvSpPr/>
            <p:nvPr/>
          </p:nvSpPr>
          <p:spPr>
            <a:xfrm>
              <a:off x="1536438" y="0"/>
              <a:ext cx="4232484" cy="546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 algn="l" defTabSz="2603500">
                <a:defRPr sz="30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Novecento wide Medium"/>
                  <a:ea typeface="Novecento wide Medium"/>
                  <a:cs typeface="Novecento wide Medium"/>
                  <a:sym typeface="Novecento wid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30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ADDITIONAL BADGES</a:t>
              </a:r>
            </a:p>
          </p:txBody>
        </p:sp>
        <p:sp>
          <p:nvSpPr>
            <p:cNvPr id="226" name="Shape 226"/>
            <p:cNvSpPr/>
            <p:nvPr/>
          </p:nvSpPr>
          <p:spPr>
            <a:xfrm>
              <a:off x="1536438" y="594400"/>
              <a:ext cx="4452005" cy="1116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 algn="l" defTabSz="2603500">
                <a:defRPr sz="2000">
                  <a:solidFill>
                    <a:srgbClr val="FFFFFF"/>
                  </a:solidFill>
                  <a:uFill>
                    <a:solidFill>
                      <a:srgbClr val="E0E0E0"/>
                    </a:solidFill>
                  </a:uFill>
                  <a:latin typeface="Cantarell Regular"/>
                  <a:ea typeface="Cantarell Regular"/>
                  <a:cs typeface="Cantarell Regular"/>
                  <a:sym typeface="Cantarell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000">
                  <a:solidFill>
                    <a:srgbClr val="FFFFFF"/>
                  </a:solidFill>
                  <a:uFill>
                    <a:solidFill>
                      <a:srgbClr val="E0E0E0"/>
                    </a:solidFill>
                  </a:uFill>
                </a:rPr>
                <a:t>Eventually we would like to add additional badges for users who complete tasks of specific categories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0" y="423681"/>
              <a:ext cx="1401376" cy="1426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8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2603500">
                <a:defRPr sz="2000">
                  <a:solidFill>
                    <a:srgbClr val="009FD8"/>
                  </a:solidFill>
                  <a:uFill>
                    <a:solidFill>
                      <a:srgbClr val="009FD8"/>
                    </a:solidFill>
                  </a:uFill>
                  <a:latin typeface="Cantarell Regular"/>
                  <a:ea typeface="Cantarell Regular"/>
                  <a:cs typeface="Cantarell Regular"/>
                  <a:sym typeface="Cantarell Regular"/>
                </a:defRPr>
              </a:pPr>
            </a:p>
          </p:txBody>
        </p:sp>
        <p:sp>
          <p:nvSpPr>
            <p:cNvPr id="228" name="Shape 228"/>
            <p:cNvSpPr/>
            <p:nvPr/>
          </p:nvSpPr>
          <p:spPr>
            <a:xfrm>
              <a:off x="540432" y="1306352"/>
              <a:ext cx="296068" cy="222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600" fill="norm" stroke="1" extrusionOk="0">
                  <a:moveTo>
                    <a:pt x="19958" y="11276"/>
                  </a:moveTo>
                  <a:cubicBezTo>
                    <a:pt x="19724" y="10152"/>
                    <a:pt x="18959" y="9375"/>
                    <a:pt x="18085" y="9375"/>
                  </a:cubicBezTo>
                  <a:lnTo>
                    <a:pt x="13957" y="9375"/>
                  </a:lnTo>
                  <a:lnTo>
                    <a:pt x="13957" y="0"/>
                  </a:lnTo>
                  <a:cubicBezTo>
                    <a:pt x="12911" y="235"/>
                    <a:pt x="11838" y="363"/>
                    <a:pt x="10747" y="363"/>
                  </a:cubicBezTo>
                  <a:cubicBezTo>
                    <a:pt x="9653" y="363"/>
                    <a:pt x="8580" y="235"/>
                    <a:pt x="7534" y="0"/>
                  </a:cubicBezTo>
                  <a:lnTo>
                    <a:pt x="7534" y="9375"/>
                  </a:lnTo>
                  <a:lnTo>
                    <a:pt x="3409" y="9375"/>
                  </a:lnTo>
                  <a:cubicBezTo>
                    <a:pt x="2536" y="9375"/>
                    <a:pt x="1769" y="10152"/>
                    <a:pt x="1536" y="11276"/>
                  </a:cubicBezTo>
                  <a:lnTo>
                    <a:pt x="70" y="18307"/>
                  </a:lnTo>
                  <a:cubicBezTo>
                    <a:pt x="-91" y="19088"/>
                    <a:pt x="28" y="19927"/>
                    <a:pt x="396" y="20572"/>
                  </a:cubicBezTo>
                  <a:cubicBezTo>
                    <a:pt x="765" y="21219"/>
                    <a:pt x="1337" y="21600"/>
                    <a:pt x="1945" y="21600"/>
                  </a:cubicBezTo>
                  <a:lnTo>
                    <a:pt x="19548" y="21600"/>
                  </a:lnTo>
                  <a:cubicBezTo>
                    <a:pt x="19554" y="21600"/>
                    <a:pt x="19558" y="21600"/>
                    <a:pt x="19565" y="21600"/>
                  </a:cubicBezTo>
                  <a:cubicBezTo>
                    <a:pt x="20639" y="21600"/>
                    <a:pt x="21509" y="20436"/>
                    <a:pt x="21509" y="19002"/>
                  </a:cubicBezTo>
                  <a:cubicBezTo>
                    <a:pt x="21509" y="18645"/>
                    <a:pt x="21456" y="18304"/>
                    <a:pt x="21359" y="17995"/>
                  </a:cubicBezTo>
                  <a:cubicBezTo>
                    <a:pt x="21359" y="17995"/>
                    <a:pt x="19958" y="11276"/>
                    <a:pt x="19958" y="11276"/>
                  </a:cubicBezTo>
                  <a:close/>
                </a:path>
              </a:pathLst>
            </a:custGeom>
            <a:solidFill>
              <a:srgbClr val="21212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9" name="Shape 229"/>
            <p:cNvSpPr/>
            <p:nvPr/>
          </p:nvSpPr>
          <p:spPr>
            <a:xfrm>
              <a:off x="337786" y="745150"/>
              <a:ext cx="696148" cy="517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3" h="21600" fill="norm" stroke="1" extrusionOk="0">
                  <a:moveTo>
                    <a:pt x="19347" y="10566"/>
                  </a:moveTo>
                  <a:cubicBezTo>
                    <a:pt x="19014" y="12313"/>
                    <a:pt x="18130" y="13661"/>
                    <a:pt x="17224" y="13868"/>
                  </a:cubicBezTo>
                  <a:cubicBezTo>
                    <a:pt x="17233" y="13823"/>
                    <a:pt x="17242" y="13777"/>
                    <a:pt x="17250" y="13731"/>
                  </a:cubicBezTo>
                  <a:cubicBezTo>
                    <a:pt x="17258" y="13690"/>
                    <a:pt x="17266" y="13650"/>
                    <a:pt x="17273" y="13608"/>
                  </a:cubicBezTo>
                  <a:cubicBezTo>
                    <a:pt x="17321" y="13343"/>
                    <a:pt x="17361" y="13074"/>
                    <a:pt x="17394" y="12800"/>
                  </a:cubicBezTo>
                  <a:cubicBezTo>
                    <a:pt x="17401" y="12752"/>
                    <a:pt x="17406" y="12704"/>
                    <a:pt x="17412" y="12655"/>
                  </a:cubicBezTo>
                  <a:cubicBezTo>
                    <a:pt x="17443" y="12379"/>
                    <a:pt x="17469" y="12101"/>
                    <a:pt x="17486" y="11820"/>
                  </a:cubicBezTo>
                  <a:cubicBezTo>
                    <a:pt x="17489" y="11780"/>
                    <a:pt x="17491" y="11740"/>
                    <a:pt x="17492" y="11702"/>
                  </a:cubicBezTo>
                  <a:cubicBezTo>
                    <a:pt x="17509" y="11404"/>
                    <a:pt x="17519" y="11104"/>
                    <a:pt x="17519" y="10801"/>
                  </a:cubicBezTo>
                  <a:lnTo>
                    <a:pt x="17519" y="5841"/>
                  </a:lnTo>
                  <a:cubicBezTo>
                    <a:pt x="17621" y="5811"/>
                    <a:pt x="17725" y="5792"/>
                    <a:pt x="17827" y="5792"/>
                  </a:cubicBezTo>
                  <a:cubicBezTo>
                    <a:pt x="17942" y="5792"/>
                    <a:pt x="18056" y="5813"/>
                    <a:pt x="18166" y="5854"/>
                  </a:cubicBezTo>
                  <a:cubicBezTo>
                    <a:pt x="19218" y="6245"/>
                    <a:pt x="19758" y="8402"/>
                    <a:pt x="19347" y="10566"/>
                  </a:cubicBezTo>
                  <a:close/>
                  <a:moveTo>
                    <a:pt x="14283" y="8531"/>
                  </a:moveTo>
                  <a:lnTo>
                    <a:pt x="12163" y="10757"/>
                  </a:lnTo>
                  <a:lnTo>
                    <a:pt x="12934" y="14279"/>
                  </a:lnTo>
                  <a:cubicBezTo>
                    <a:pt x="12964" y="14415"/>
                    <a:pt x="12928" y="14564"/>
                    <a:pt x="12846" y="14648"/>
                  </a:cubicBezTo>
                  <a:cubicBezTo>
                    <a:pt x="12803" y="14691"/>
                    <a:pt x="12753" y="14713"/>
                    <a:pt x="12704" y="14713"/>
                  </a:cubicBezTo>
                  <a:cubicBezTo>
                    <a:pt x="12657" y="14713"/>
                    <a:pt x="12609" y="14693"/>
                    <a:pt x="12569" y="14653"/>
                  </a:cubicBezTo>
                  <a:lnTo>
                    <a:pt x="10381" y="12548"/>
                  </a:lnTo>
                  <a:lnTo>
                    <a:pt x="8194" y="14653"/>
                  </a:lnTo>
                  <a:cubicBezTo>
                    <a:pt x="8111" y="14735"/>
                    <a:pt x="7998" y="14732"/>
                    <a:pt x="7916" y="14648"/>
                  </a:cubicBezTo>
                  <a:cubicBezTo>
                    <a:pt x="7834" y="14564"/>
                    <a:pt x="7799" y="14415"/>
                    <a:pt x="7829" y="14279"/>
                  </a:cubicBezTo>
                  <a:lnTo>
                    <a:pt x="8599" y="10757"/>
                  </a:lnTo>
                  <a:lnTo>
                    <a:pt x="6479" y="8531"/>
                  </a:lnTo>
                  <a:cubicBezTo>
                    <a:pt x="6397" y="8445"/>
                    <a:pt x="6363" y="8295"/>
                    <a:pt x="6395" y="8159"/>
                  </a:cubicBezTo>
                  <a:cubicBezTo>
                    <a:pt x="6426" y="8024"/>
                    <a:pt x="6515" y="7930"/>
                    <a:pt x="6618" y="7927"/>
                  </a:cubicBezTo>
                  <a:lnTo>
                    <a:pt x="9280" y="7852"/>
                  </a:lnTo>
                  <a:lnTo>
                    <a:pt x="10155" y="4373"/>
                  </a:lnTo>
                  <a:cubicBezTo>
                    <a:pt x="10189" y="4239"/>
                    <a:pt x="10279" y="4149"/>
                    <a:pt x="10381" y="4149"/>
                  </a:cubicBezTo>
                  <a:cubicBezTo>
                    <a:pt x="10483" y="4149"/>
                    <a:pt x="10574" y="4239"/>
                    <a:pt x="10607" y="4373"/>
                  </a:cubicBezTo>
                  <a:lnTo>
                    <a:pt x="11482" y="7852"/>
                  </a:lnTo>
                  <a:lnTo>
                    <a:pt x="14143" y="7927"/>
                  </a:lnTo>
                  <a:cubicBezTo>
                    <a:pt x="14246" y="7930"/>
                    <a:pt x="14336" y="8024"/>
                    <a:pt x="14368" y="8159"/>
                  </a:cubicBezTo>
                  <a:cubicBezTo>
                    <a:pt x="14399" y="8295"/>
                    <a:pt x="14365" y="8445"/>
                    <a:pt x="14283" y="8531"/>
                  </a:cubicBezTo>
                  <a:close/>
                  <a:moveTo>
                    <a:pt x="1417" y="10566"/>
                  </a:moveTo>
                  <a:cubicBezTo>
                    <a:pt x="1006" y="8402"/>
                    <a:pt x="1546" y="6245"/>
                    <a:pt x="2597" y="5854"/>
                  </a:cubicBezTo>
                  <a:cubicBezTo>
                    <a:pt x="2708" y="5813"/>
                    <a:pt x="2822" y="5792"/>
                    <a:pt x="2937" y="5792"/>
                  </a:cubicBezTo>
                  <a:cubicBezTo>
                    <a:pt x="3039" y="5792"/>
                    <a:pt x="3142" y="5811"/>
                    <a:pt x="3244" y="5841"/>
                  </a:cubicBezTo>
                  <a:lnTo>
                    <a:pt x="3244" y="10801"/>
                  </a:lnTo>
                  <a:cubicBezTo>
                    <a:pt x="3244" y="11104"/>
                    <a:pt x="3255" y="11403"/>
                    <a:pt x="3272" y="11700"/>
                  </a:cubicBezTo>
                  <a:cubicBezTo>
                    <a:pt x="3273" y="11740"/>
                    <a:pt x="3275" y="11780"/>
                    <a:pt x="3277" y="11820"/>
                  </a:cubicBezTo>
                  <a:cubicBezTo>
                    <a:pt x="3294" y="12101"/>
                    <a:pt x="3320" y="12379"/>
                    <a:pt x="3352" y="12655"/>
                  </a:cubicBezTo>
                  <a:cubicBezTo>
                    <a:pt x="3357" y="12704"/>
                    <a:pt x="3363" y="12752"/>
                    <a:pt x="3369" y="12800"/>
                  </a:cubicBezTo>
                  <a:cubicBezTo>
                    <a:pt x="3403" y="13074"/>
                    <a:pt x="3443" y="13343"/>
                    <a:pt x="3491" y="13608"/>
                  </a:cubicBezTo>
                  <a:cubicBezTo>
                    <a:pt x="3498" y="13649"/>
                    <a:pt x="3506" y="13690"/>
                    <a:pt x="3514" y="13731"/>
                  </a:cubicBezTo>
                  <a:cubicBezTo>
                    <a:pt x="3522" y="13777"/>
                    <a:pt x="3530" y="13822"/>
                    <a:pt x="3539" y="13868"/>
                  </a:cubicBezTo>
                  <a:cubicBezTo>
                    <a:pt x="2635" y="13661"/>
                    <a:pt x="1750" y="12313"/>
                    <a:pt x="1417" y="10566"/>
                  </a:cubicBezTo>
                  <a:close/>
                  <a:moveTo>
                    <a:pt x="18495" y="4127"/>
                  </a:moveTo>
                  <a:cubicBezTo>
                    <a:pt x="18274" y="4045"/>
                    <a:pt x="18050" y="4006"/>
                    <a:pt x="17827" y="4006"/>
                  </a:cubicBezTo>
                  <a:cubicBezTo>
                    <a:pt x="17724" y="4006"/>
                    <a:pt x="17621" y="4015"/>
                    <a:pt x="17519" y="4031"/>
                  </a:cubicBezTo>
                  <a:lnTo>
                    <a:pt x="17519" y="1052"/>
                  </a:lnTo>
                  <a:cubicBezTo>
                    <a:pt x="17519" y="471"/>
                    <a:pt x="17183" y="0"/>
                    <a:pt x="16768" y="0"/>
                  </a:cubicBezTo>
                  <a:lnTo>
                    <a:pt x="3996" y="0"/>
                  </a:lnTo>
                  <a:cubicBezTo>
                    <a:pt x="3581" y="0"/>
                    <a:pt x="3244" y="471"/>
                    <a:pt x="3244" y="1052"/>
                  </a:cubicBezTo>
                  <a:lnTo>
                    <a:pt x="3244" y="4031"/>
                  </a:lnTo>
                  <a:cubicBezTo>
                    <a:pt x="3142" y="4015"/>
                    <a:pt x="3039" y="4006"/>
                    <a:pt x="2937" y="4006"/>
                  </a:cubicBezTo>
                  <a:cubicBezTo>
                    <a:pt x="2713" y="4006"/>
                    <a:pt x="2489" y="4045"/>
                    <a:pt x="2268" y="4127"/>
                  </a:cubicBezTo>
                  <a:cubicBezTo>
                    <a:pt x="516" y="4780"/>
                    <a:pt x="-418" y="7869"/>
                    <a:pt x="182" y="11026"/>
                  </a:cubicBezTo>
                  <a:cubicBezTo>
                    <a:pt x="708" y="13786"/>
                    <a:pt x="2232" y="15685"/>
                    <a:pt x="3777" y="15685"/>
                  </a:cubicBezTo>
                  <a:cubicBezTo>
                    <a:pt x="3856" y="15685"/>
                    <a:pt x="3934" y="15674"/>
                    <a:pt x="4013" y="15663"/>
                  </a:cubicBezTo>
                  <a:cubicBezTo>
                    <a:pt x="4070" y="15837"/>
                    <a:pt x="4131" y="16006"/>
                    <a:pt x="4194" y="16173"/>
                  </a:cubicBezTo>
                  <a:cubicBezTo>
                    <a:pt x="4206" y="16204"/>
                    <a:pt x="4218" y="16236"/>
                    <a:pt x="4230" y="16265"/>
                  </a:cubicBezTo>
                  <a:cubicBezTo>
                    <a:pt x="4323" y="16506"/>
                    <a:pt x="4423" y="16741"/>
                    <a:pt x="4528" y="16968"/>
                  </a:cubicBezTo>
                  <a:cubicBezTo>
                    <a:pt x="4540" y="16993"/>
                    <a:pt x="4552" y="17019"/>
                    <a:pt x="4564" y="17045"/>
                  </a:cubicBezTo>
                  <a:cubicBezTo>
                    <a:pt x="4674" y="17278"/>
                    <a:pt x="4789" y="17506"/>
                    <a:pt x="4910" y="17726"/>
                  </a:cubicBezTo>
                  <a:cubicBezTo>
                    <a:pt x="4913" y="17732"/>
                    <a:pt x="4917" y="17737"/>
                    <a:pt x="4921" y="17743"/>
                  </a:cubicBezTo>
                  <a:cubicBezTo>
                    <a:pt x="5175" y="18203"/>
                    <a:pt x="5456" y="18628"/>
                    <a:pt x="5758" y="19018"/>
                  </a:cubicBezTo>
                  <a:cubicBezTo>
                    <a:pt x="5764" y="19025"/>
                    <a:pt x="5769" y="19033"/>
                    <a:pt x="5774" y="19039"/>
                  </a:cubicBezTo>
                  <a:cubicBezTo>
                    <a:pt x="5923" y="19231"/>
                    <a:pt x="6078" y="19412"/>
                    <a:pt x="6237" y="19585"/>
                  </a:cubicBezTo>
                  <a:cubicBezTo>
                    <a:pt x="6244" y="19593"/>
                    <a:pt x="6252" y="19600"/>
                    <a:pt x="6259" y="19608"/>
                  </a:cubicBezTo>
                  <a:cubicBezTo>
                    <a:pt x="6915" y="20313"/>
                    <a:pt x="7654" y="20855"/>
                    <a:pt x="8448" y="21194"/>
                  </a:cubicBezTo>
                  <a:cubicBezTo>
                    <a:pt x="8450" y="21196"/>
                    <a:pt x="8453" y="21196"/>
                    <a:pt x="8455" y="21197"/>
                  </a:cubicBezTo>
                  <a:cubicBezTo>
                    <a:pt x="8655" y="21281"/>
                    <a:pt x="8856" y="21354"/>
                    <a:pt x="9062" y="21413"/>
                  </a:cubicBezTo>
                  <a:cubicBezTo>
                    <a:pt x="9062" y="21413"/>
                    <a:pt x="9062" y="21413"/>
                    <a:pt x="9063" y="21413"/>
                  </a:cubicBezTo>
                  <a:cubicBezTo>
                    <a:pt x="9275" y="21473"/>
                    <a:pt x="9491" y="21519"/>
                    <a:pt x="9709" y="21550"/>
                  </a:cubicBezTo>
                  <a:cubicBezTo>
                    <a:pt x="9714" y="21552"/>
                    <a:pt x="9719" y="21552"/>
                    <a:pt x="9724" y="21552"/>
                  </a:cubicBezTo>
                  <a:cubicBezTo>
                    <a:pt x="9940" y="21583"/>
                    <a:pt x="10160" y="21600"/>
                    <a:pt x="10382" y="21600"/>
                  </a:cubicBezTo>
                  <a:cubicBezTo>
                    <a:pt x="10603" y="21600"/>
                    <a:pt x="10822" y="21583"/>
                    <a:pt x="11038" y="21552"/>
                  </a:cubicBezTo>
                  <a:cubicBezTo>
                    <a:pt x="11043" y="21552"/>
                    <a:pt x="11049" y="21552"/>
                    <a:pt x="11054" y="21550"/>
                  </a:cubicBezTo>
                  <a:cubicBezTo>
                    <a:pt x="11272" y="21520"/>
                    <a:pt x="11486" y="21473"/>
                    <a:pt x="11698" y="21413"/>
                  </a:cubicBezTo>
                  <a:cubicBezTo>
                    <a:pt x="11699" y="21413"/>
                    <a:pt x="11699" y="21413"/>
                    <a:pt x="11699" y="21413"/>
                  </a:cubicBezTo>
                  <a:cubicBezTo>
                    <a:pt x="11701" y="21413"/>
                    <a:pt x="11701" y="21413"/>
                    <a:pt x="11701" y="21413"/>
                  </a:cubicBezTo>
                  <a:cubicBezTo>
                    <a:pt x="11906" y="21354"/>
                    <a:pt x="12108" y="21282"/>
                    <a:pt x="12306" y="21198"/>
                  </a:cubicBezTo>
                  <a:cubicBezTo>
                    <a:pt x="12309" y="21197"/>
                    <a:pt x="12312" y="21196"/>
                    <a:pt x="12315" y="21194"/>
                  </a:cubicBezTo>
                  <a:cubicBezTo>
                    <a:pt x="13109" y="20855"/>
                    <a:pt x="13847" y="20313"/>
                    <a:pt x="14504" y="19609"/>
                  </a:cubicBezTo>
                  <a:cubicBezTo>
                    <a:pt x="14511" y="19601"/>
                    <a:pt x="14518" y="19593"/>
                    <a:pt x="14526" y="19585"/>
                  </a:cubicBezTo>
                  <a:cubicBezTo>
                    <a:pt x="14685" y="19413"/>
                    <a:pt x="14840" y="19231"/>
                    <a:pt x="14989" y="19040"/>
                  </a:cubicBezTo>
                  <a:cubicBezTo>
                    <a:pt x="14994" y="19033"/>
                    <a:pt x="14999" y="19027"/>
                    <a:pt x="15004" y="19019"/>
                  </a:cubicBezTo>
                  <a:cubicBezTo>
                    <a:pt x="15307" y="18630"/>
                    <a:pt x="15588" y="18203"/>
                    <a:pt x="15843" y="17742"/>
                  </a:cubicBezTo>
                  <a:cubicBezTo>
                    <a:pt x="15847" y="17737"/>
                    <a:pt x="15850" y="17732"/>
                    <a:pt x="15852" y="17727"/>
                  </a:cubicBezTo>
                  <a:cubicBezTo>
                    <a:pt x="15974" y="17506"/>
                    <a:pt x="16089" y="17278"/>
                    <a:pt x="16200" y="17045"/>
                  </a:cubicBezTo>
                  <a:cubicBezTo>
                    <a:pt x="16212" y="17020"/>
                    <a:pt x="16224" y="16994"/>
                    <a:pt x="16236" y="16969"/>
                  </a:cubicBezTo>
                  <a:cubicBezTo>
                    <a:pt x="16340" y="16741"/>
                    <a:pt x="16441" y="16506"/>
                    <a:pt x="16534" y="16265"/>
                  </a:cubicBezTo>
                  <a:cubicBezTo>
                    <a:pt x="16546" y="16236"/>
                    <a:pt x="16557" y="16206"/>
                    <a:pt x="16569" y="16175"/>
                  </a:cubicBezTo>
                  <a:cubicBezTo>
                    <a:pt x="16632" y="16008"/>
                    <a:pt x="16693" y="15837"/>
                    <a:pt x="16751" y="15663"/>
                  </a:cubicBezTo>
                  <a:cubicBezTo>
                    <a:pt x="16829" y="15674"/>
                    <a:pt x="16908" y="15685"/>
                    <a:pt x="16986" y="15685"/>
                  </a:cubicBezTo>
                  <a:cubicBezTo>
                    <a:pt x="18532" y="15685"/>
                    <a:pt x="20056" y="13786"/>
                    <a:pt x="20581" y="11026"/>
                  </a:cubicBezTo>
                  <a:cubicBezTo>
                    <a:pt x="21182" y="7869"/>
                    <a:pt x="20248" y="4780"/>
                    <a:pt x="18495" y="4127"/>
                  </a:cubicBezTo>
                  <a:close/>
                </a:path>
              </a:pathLst>
            </a:custGeom>
            <a:solidFill>
              <a:srgbClr val="21212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</p:spTree>
  </p:cSld>
  <p:clrMapOvr>
    <a:masterClrMapping/>
  </p:clrMapOvr>
  <p:transition spd="slow" advClick="1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649985" y="3886200"/>
            <a:ext cx="11704829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  <a:latin typeface="Pill Gothic 600mg Thin"/>
                <a:ea typeface="Pill Gothic 600mg Thin"/>
                <a:cs typeface="Pill Gothic 600mg Thin"/>
                <a:sym typeface="Pill Gothic 600mg Thin"/>
              </a:rPr>
              <a:t>So you want to know </a:t>
            </a:r>
            <a:endParaRPr b="1">
              <a:solidFill>
                <a:srgbClr val="FFFFFF"/>
              </a:solidFill>
              <a:latin typeface="Pill Gothic 600mg Thin"/>
              <a:ea typeface="Pill Gothic 600mg Thin"/>
              <a:cs typeface="Pill Gothic 600mg Thin"/>
              <a:sym typeface="Pill Gothic 600mg Thin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  <a:latin typeface="Pill Gothic 600mg Thin"/>
                <a:ea typeface="Pill Gothic 600mg Thin"/>
                <a:cs typeface="Pill Gothic 600mg Thin"/>
                <a:sym typeface="Pill Gothic 600mg Thin"/>
              </a:rPr>
              <a:t>what we learned about </a:t>
            </a:r>
            <a:r>
              <a:rPr b="1" sz="6400">
                <a:solidFill>
                  <a:srgbClr val="FFFFFF"/>
                </a:solidFill>
                <a:latin typeface="Pill Gothic 600mg Regular"/>
                <a:ea typeface="Pill Gothic 600mg Regular"/>
                <a:cs typeface="Pill Gothic 600mg Regular"/>
                <a:sym typeface="Pill Gothic 600mg Regular"/>
              </a:rPr>
              <a:t>teamwork</a:t>
            </a:r>
            <a:r>
              <a:rPr sz="6400">
                <a:solidFill>
                  <a:srgbClr val="FFFFFF"/>
                </a:solidFill>
                <a:latin typeface="Pill Gothic 600mg Thin"/>
                <a:ea typeface="Pill Gothic 600mg Thin"/>
                <a:cs typeface="Pill Gothic 600mg Thin"/>
                <a:sym typeface="Pill Gothic 600mg Thin"/>
              </a:rPr>
              <a:t>?</a:t>
            </a:r>
          </a:p>
        </p:txBody>
      </p:sp>
    </p:spTree>
  </p:cSld>
  <p:clrMapOvr>
    <a:masterClrMapping/>
  </p:clrMapOvr>
  <p:transition spd="slow" advClick="1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1786908" y="161308"/>
            <a:ext cx="9430983" cy="9430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74" y="8248"/>
                </a:moveTo>
                <a:cubicBezTo>
                  <a:pt x="12123" y="8843"/>
                  <a:pt x="11616" y="9151"/>
                  <a:pt x="11571" y="10029"/>
                </a:cubicBezTo>
                <a:lnTo>
                  <a:pt x="10029" y="10029"/>
                </a:lnTo>
                <a:cubicBezTo>
                  <a:pt x="10029" y="8614"/>
                  <a:pt x="10141" y="7771"/>
                  <a:pt x="11825" y="6997"/>
                </a:cubicBezTo>
                <a:cubicBezTo>
                  <a:pt x="12570" y="6655"/>
                  <a:pt x="12793" y="6416"/>
                  <a:pt x="12793" y="5879"/>
                </a:cubicBezTo>
                <a:cubicBezTo>
                  <a:pt x="12793" y="5194"/>
                  <a:pt x="12287" y="4793"/>
                  <a:pt x="11021" y="4793"/>
                </a:cubicBezTo>
                <a:cubicBezTo>
                  <a:pt x="9887" y="4793"/>
                  <a:pt x="9083" y="5328"/>
                  <a:pt x="8413" y="6043"/>
                </a:cubicBezTo>
                <a:lnTo>
                  <a:pt x="7072" y="4479"/>
                </a:lnTo>
                <a:cubicBezTo>
                  <a:pt x="7981" y="3526"/>
                  <a:pt x="9277" y="2750"/>
                  <a:pt x="11021" y="2750"/>
                </a:cubicBezTo>
                <a:cubicBezTo>
                  <a:pt x="13299" y="2750"/>
                  <a:pt x="14879" y="3719"/>
                  <a:pt x="14879" y="5789"/>
                </a:cubicBezTo>
                <a:cubicBezTo>
                  <a:pt x="14879" y="7176"/>
                  <a:pt x="14089" y="7904"/>
                  <a:pt x="13374" y="8248"/>
                </a:cubicBezTo>
                <a:close/>
                <a:moveTo>
                  <a:pt x="10800" y="13500"/>
                </a:moveTo>
                <a:cubicBezTo>
                  <a:pt x="10173" y="13500"/>
                  <a:pt x="9642" y="12969"/>
                  <a:pt x="9642" y="12343"/>
                </a:cubicBezTo>
                <a:cubicBezTo>
                  <a:pt x="9642" y="11717"/>
                  <a:pt x="10173" y="11186"/>
                  <a:pt x="10800" y="11186"/>
                </a:cubicBezTo>
                <a:cubicBezTo>
                  <a:pt x="11426" y="11186"/>
                  <a:pt x="11957" y="11717"/>
                  <a:pt x="11957" y="12343"/>
                </a:cubicBezTo>
                <a:cubicBezTo>
                  <a:pt x="11957" y="12969"/>
                  <a:pt x="11426" y="13500"/>
                  <a:pt x="10800" y="13500"/>
                </a:cubicBezTo>
                <a:close/>
                <a:moveTo>
                  <a:pt x="21600" y="7200"/>
                </a:moveTo>
                <a:cubicBezTo>
                  <a:pt x="21600" y="3224"/>
                  <a:pt x="18505" y="0"/>
                  <a:pt x="14528" y="0"/>
                </a:cubicBezTo>
                <a:lnTo>
                  <a:pt x="7200" y="0"/>
                </a:lnTo>
                <a:cubicBezTo>
                  <a:pt x="3222" y="0"/>
                  <a:pt x="0" y="3224"/>
                  <a:pt x="0" y="7200"/>
                </a:cubicBezTo>
                <a:lnTo>
                  <a:pt x="0" y="9067"/>
                </a:lnTo>
                <a:cubicBezTo>
                  <a:pt x="0" y="13043"/>
                  <a:pt x="3222" y="16200"/>
                  <a:pt x="7200" y="16200"/>
                </a:cubicBezTo>
                <a:lnTo>
                  <a:pt x="7714" y="16200"/>
                </a:lnTo>
                <a:lnTo>
                  <a:pt x="7714" y="21600"/>
                </a:lnTo>
                <a:lnTo>
                  <a:pt x="12732" y="16200"/>
                </a:lnTo>
                <a:lnTo>
                  <a:pt x="14400" y="16200"/>
                </a:lnTo>
                <a:cubicBezTo>
                  <a:pt x="18377" y="16200"/>
                  <a:pt x="21600" y="13043"/>
                  <a:pt x="21600" y="9067"/>
                </a:cubicBezTo>
                <a:cubicBezTo>
                  <a:pt x="21600" y="9067"/>
                  <a:pt x="21600" y="7200"/>
                  <a:pt x="21600" y="7200"/>
                </a:cubicBezTo>
                <a:close/>
              </a:path>
            </a:pathLst>
          </a:custGeom>
          <a:solidFill>
            <a:srgbClr val="FFFFFF">
              <a:alpha val="3883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EBC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17917" y="2141562"/>
            <a:ext cx="13004802" cy="5470476"/>
          </a:xfrm>
          <a:prstGeom prst="rect">
            <a:avLst/>
          </a:prstGeom>
          <a:solidFill>
            <a:srgbClr val="000000">
              <a:alpha val="32088"/>
            </a:srgbClr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" name="Shape 14"/>
          <p:cNvSpPr/>
          <p:nvPr/>
        </p:nvSpPr>
        <p:spPr>
          <a:xfrm>
            <a:off x="7530917" y="3200399"/>
            <a:ext cx="4806207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WHO</a:t>
            </a:r>
            <a:endParaRPr b="1" sz="100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WE ARE 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12881" y="-29634"/>
            <a:ext cx="2967185" cy="9522584"/>
            <a:chOff x="39" y="0"/>
            <a:chExt cx="2967183" cy="9522583"/>
          </a:xfrm>
        </p:grpSpPr>
        <p:sp>
          <p:nvSpPr>
            <p:cNvPr id="15" name="Shape 15"/>
            <p:cNvSpPr/>
            <p:nvPr/>
          </p:nvSpPr>
          <p:spPr>
            <a:xfrm>
              <a:off x="765522" y="0"/>
              <a:ext cx="1295937" cy="1519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3002"/>
                  </a:moveTo>
                  <a:cubicBezTo>
                    <a:pt x="0" y="13836"/>
                    <a:pt x="794" y="14509"/>
                    <a:pt x="1772" y="14509"/>
                  </a:cubicBezTo>
                  <a:cubicBezTo>
                    <a:pt x="1776" y="14509"/>
                    <a:pt x="1788" y="14509"/>
                    <a:pt x="1801" y="14507"/>
                  </a:cubicBezTo>
                  <a:cubicBezTo>
                    <a:pt x="2168" y="18474"/>
                    <a:pt x="6056" y="21600"/>
                    <a:pt x="10806" y="21600"/>
                  </a:cubicBezTo>
                  <a:cubicBezTo>
                    <a:pt x="15551" y="21600"/>
                    <a:pt x="19441" y="18474"/>
                    <a:pt x="19806" y="14507"/>
                  </a:cubicBezTo>
                  <a:cubicBezTo>
                    <a:pt x="19818" y="14509"/>
                    <a:pt x="19824" y="14509"/>
                    <a:pt x="19837" y="14509"/>
                  </a:cubicBezTo>
                  <a:cubicBezTo>
                    <a:pt x="20812" y="14509"/>
                    <a:pt x="21600" y="13836"/>
                    <a:pt x="21600" y="13002"/>
                  </a:cubicBezTo>
                  <a:cubicBezTo>
                    <a:pt x="21600" y="12389"/>
                    <a:pt x="21173" y="11862"/>
                    <a:pt x="20556" y="11628"/>
                  </a:cubicBezTo>
                  <a:cubicBezTo>
                    <a:pt x="20912" y="10737"/>
                    <a:pt x="21114" y="9783"/>
                    <a:pt x="21114" y="8790"/>
                  </a:cubicBezTo>
                  <a:cubicBezTo>
                    <a:pt x="21114" y="3935"/>
                    <a:pt x="16494" y="0"/>
                    <a:pt x="10806" y="0"/>
                  </a:cubicBezTo>
                  <a:cubicBezTo>
                    <a:pt x="5112" y="0"/>
                    <a:pt x="492" y="3935"/>
                    <a:pt x="492" y="8790"/>
                  </a:cubicBezTo>
                  <a:cubicBezTo>
                    <a:pt x="492" y="9783"/>
                    <a:pt x="695" y="10737"/>
                    <a:pt x="1050" y="11628"/>
                  </a:cubicBezTo>
                  <a:cubicBezTo>
                    <a:pt x="433" y="11862"/>
                    <a:pt x="0" y="12389"/>
                    <a:pt x="0" y="13002"/>
                  </a:cubicBezTo>
                  <a:close/>
                </a:path>
              </a:pathLst>
            </a:custGeom>
            <a:solidFill>
              <a:srgbClr val="FFFFFF">
                <a:alpha val="401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" name="Shape 16"/>
            <p:cNvSpPr/>
            <p:nvPr/>
          </p:nvSpPr>
          <p:spPr>
            <a:xfrm>
              <a:off x="39" y="1913805"/>
              <a:ext cx="2967185" cy="7608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600" fill="norm" stroke="1" extrusionOk="0">
                  <a:moveTo>
                    <a:pt x="14607" y="0"/>
                  </a:moveTo>
                  <a:lnTo>
                    <a:pt x="13172" y="0"/>
                  </a:lnTo>
                  <a:lnTo>
                    <a:pt x="10706" y="2368"/>
                  </a:lnTo>
                  <a:lnTo>
                    <a:pt x="8238" y="0"/>
                  </a:lnTo>
                  <a:lnTo>
                    <a:pt x="6801" y="0"/>
                  </a:lnTo>
                  <a:cubicBezTo>
                    <a:pt x="2810" y="0"/>
                    <a:pt x="21" y="1467"/>
                    <a:pt x="21" y="3561"/>
                  </a:cubicBezTo>
                  <a:cubicBezTo>
                    <a:pt x="13" y="3724"/>
                    <a:pt x="-161" y="7550"/>
                    <a:pt x="660" y="9197"/>
                  </a:cubicBezTo>
                  <a:cubicBezTo>
                    <a:pt x="1263" y="10406"/>
                    <a:pt x="2364" y="10757"/>
                    <a:pt x="3174" y="10841"/>
                  </a:cubicBezTo>
                  <a:lnTo>
                    <a:pt x="4253" y="21363"/>
                  </a:lnTo>
                  <a:cubicBezTo>
                    <a:pt x="4268" y="21496"/>
                    <a:pt x="4542" y="21600"/>
                    <a:pt x="4881" y="21600"/>
                  </a:cubicBezTo>
                  <a:lnTo>
                    <a:pt x="8549" y="21600"/>
                  </a:lnTo>
                  <a:cubicBezTo>
                    <a:pt x="8882" y="21600"/>
                    <a:pt x="9157" y="21497"/>
                    <a:pt x="9174" y="21365"/>
                  </a:cubicBezTo>
                  <a:lnTo>
                    <a:pt x="10278" y="12440"/>
                  </a:lnTo>
                  <a:lnTo>
                    <a:pt x="10706" y="12246"/>
                  </a:lnTo>
                  <a:lnTo>
                    <a:pt x="11133" y="12440"/>
                  </a:lnTo>
                  <a:lnTo>
                    <a:pt x="12236" y="21365"/>
                  </a:lnTo>
                  <a:cubicBezTo>
                    <a:pt x="12253" y="21497"/>
                    <a:pt x="12527" y="21600"/>
                    <a:pt x="12861" y="21600"/>
                  </a:cubicBezTo>
                  <a:lnTo>
                    <a:pt x="16531" y="21600"/>
                  </a:lnTo>
                  <a:cubicBezTo>
                    <a:pt x="16865" y="21600"/>
                    <a:pt x="17145" y="21496"/>
                    <a:pt x="17159" y="21363"/>
                  </a:cubicBezTo>
                  <a:lnTo>
                    <a:pt x="18234" y="10842"/>
                  </a:lnTo>
                  <a:cubicBezTo>
                    <a:pt x="19023" y="10766"/>
                    <a:pt x="20237" y="10437"/>
                    <a:pt x="20753" y="9189"/>
                  </a:cubicBezTo>
                  <a:cubicBezTo>
                    <a:pt x="21439" y="7538"/>
                    <a:pt x="21392" y="3726"/>
                    <a:pt x="21389" y="3566"/>
                  </a:cubicBezTo>
                  <a:cubicBezTo>
                    <a:pt x="21389" y="1467"/>
                    <a:pt x="18602" y="0"/>
                    <a:pt x="14607" y="0"/>
                  </a:cubicBezTo>
                  <a:close/>
                </a:path>
              </a:pathLst>
            </a:custGeom>
            <a:solidFill>
              <a:srgbClr val="FFFFFF">
                <a:alpha val="401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1557854" y="1310029"/>
            <a:ext cx="2222497" cy="7230687"/>
            <a:chOff x="13" y="0"/>
            <a:chExt cx="2222496" cy="7230685"/>
          </a:xfrm>
        </p:grpSpPr>
        <p:sp>
          <p:nvSpPr>
            <p:cNvPr id="18" name="Shape 18"/>
            <p:cNvSpPr/>
            <p:nvPr/>
          </p:nvSpPr>
          <p:spPr>
            <a:xfrm>
              <a:off x="574141" y="-1"/>
              <a:ext cx="970552" cy="1138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59" y="14506"/>
                  </a:moveTo>
                  <a:cubicBezTo>
                    <a:pt x="1776" y="14506"/>
                    <a:pt x="1784" y="14506"/>
                    <a:pt x="1793" y="14506"/>
                  </a:cubicBezTo>
                  <a:cubicBezTo>
                    <a:pt x="2163" y="18474"/>
                    <a:pt x="6048" y="21600"/>
                    <a:pt x="10798" y="21600"/>
                  </a:cubicBezTo>
                  <a:cubicBezTo>
                    <a:pt x="15548" y="21600"/>
                    <a:pt x="19441" y="18474"/>
                    <a:pt x="19803" y="14506"/>
                  </a:cubicBezTo>
                  <a:cubicBezTo>
                    <a:pt x="19820" y="14506"/>
                    <a:pt x="19828" y="14506"/>
                    <a:pt x="19836" y="14506"/>
                  </a:cubicBezTo>
                  <a:cubicBezTo>
                    <a:pt x="20810" y="14506"/>
                    <a:pt x="21600" y="13833"/>
                    <a:pt x="21600" y="13003"/>
                  </a:cubicBezTo>
                  <a:cubicBezTo>
                    <a:pt x="21600" y="12388"/>
                    <a:pt x="21172" y="11863"/>
                    <a:pt x="20560" y="11629"/>
                  </a:cubicBezTo>
                  <a:cubicBezTo>
                    <a:pt x="20910" y="10737"/>
                    <a:pt x="21109" y="9785"/>
                    <a:pt x="21109" y="8790"/>
                  </a:cubicBezTo>
                  <a:cubicBezTo>
                    <a:pt x="21109" y="3934"/>
                    <a:pt x="16484" y="0"/>
                    <a:pt x="10798" y="0"/>
                  </a:cubicBezTo>
                  <a:cubicBezTo>
                    <a:pt x="5108" y="0"/>
                    <a:pt x="491" y="3934"/>
                    <a:pt x="491" y="8790"/>
                  </a:cubicBezTo>
                  <a:cubicBezTo>
                    <a:pt x="491" y="9785"/>
                    <a:pt x="682" y="10737"/>
                    <a:pt x="1048" y="11629"/>
                  </a:cubicBezTo>
                  <a:cubicBezTo>
                    <a:pt x="428" y="11863"/>
                    <a:pt x="0" y="12388"/>
                    <a:pt x="0" y="13003"/>
                  </a:cubicBezTo>
                  <a:cubicBezTo>
                    <a:pt x="0" y="13833"/>
                    <a:pt x="786" y="14506"/>
                    <a:pt x="1759" y="14506"/>
                  </a:cubicBezTo>
                  <a:close/>
                </a:path>
              </a:pathLst>
            </a:custGeom>
            <a:solidFill>
              <a:srgbClr val="FFFFFF">
                <a:alpha val="401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9" name="Shape 19"/>
            <p:cNvSpPr/>
            <p:nvPr/>
          </p:nvSpPr>
          <p:spPr>
            <a:xfrm>
              <a:off x="13" y="1531044"/>
              <a:ext cx="2222497" cy="5699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600" fill="norm" stroke="1" extrusionOk="0">
                  <a:moveTo>
                    <a:pt x="14606" y="0"/>
                  </a:moveTo>
                  <a:lnTo>
                    <a:pt x="13167" y="0"/>
                  </a:lnTo>
                  <a:lnTo>
                    <a:pt x="10702" y="2368"/>
                  </a:lnTo>
                  <a:lnTo>
                    <a:pt x="8238" y="0"/>
                  </a:lnTo>
                  <a:lnTo>
                    <a:pt x="6801" y="0"/>
                  </a:lnTo>
                  <a:cubicBezTo>
                    <a:pt x="2809" y="0"/>
                    <a:pt x="21" y="1466"/>
                    <a:pt x="21" y="3562"/>
                  </a:cubicBezTo>
                  <a:cubicBezTo>
                    <a:pt x="14" y="3723"/>
                    <a:pt x="-164" y="7549"/>
                    <a:pt x="660" y="9196"/>
                  </a:cubicBezTo>
                  <a:cubicBezTo>
                    <a:pt x="1262" y="10405"/>
                    <a:pt x="2363" y="10756"/>
                    <a:pt x="3172" y="10841"/>
                  </a:cubicBezTo>
                  <a:lnTo>
                    <a:pt x="4251" y="21363"/>
                  </a:lnTo>
                  <a:cubicBezTo>
                    <a:pt x="4265" y="21495"/>
                    <a:pt x="4542" y="21600"/>
                    <a:pt x="4875" y="21600"/>
                  </a:cubicBezTo>
                  <a:lnTo>
                    <a:pt x="8545" y="21600"/>
                  </a:lnTo>
                  <a:cubicBezTo>
                    <a:pt x="8878" y="21600"/>
                    <a:pt x="9153" y="21497"/>
                    <a:pt x="9171" y="21365"/>
                  </a:cubicBezTo>
                  <a:lnTo>
                    <a:pt x="10275" y="12439"/>
                  </a:lnTo>
                  <a:lnTo>
                    <a:pt x="10702" y="12246"/>
                  </a:lnTo>
                  <a:lnTo>
                    <a:pt x="11131" y="12439"/>
                  </a:lnTo>
                  <a:lnTo>
                    <a:pt x="12232" y="21365"/>
                  </a:lnTo>
                  <a:cubicBezTo>
                    <a:pt x="12248" y="21497"/>
                    <a:pt x="12523" y="21600"/>
                    <a:pt x="12858" y="21600"/>
                  </a:cubicBezTo>
                  <a:lnTo>
                    <a:pt x="16527" y="21600"/>
                  </a:lnTo>
                  <a:cubicBezTo>
                    <a:pt x="16863" y="21600"/>
                    <a:pt x="17142" y="21495"/>
                    <a:pt x="17152" y="21363"/>
                  </a:cubicBezTo>
                  <a:lnTo>
                    <a:pt x="18231" y="10842"/>
                  </a:lnTo>
                  <a:cubicBezTo>
                    <a:pt x="19019" y="10765"/>
                    <a:pt x="20231" y="10436"/>
                    <a:pt x="20753" y="9188"/>
                  </a:cubicBezTo>
                  <a:cubicBezTo>
                    <a:pt x="21436" y="7537"/>
                    <a:pt x="21387" y="3726"/>
                    <a:pt x="21384" y="3566"/>
                  </a:cubicBezTo>
                  <a:cubicBezTo>
                    <a:pt x="21384" y="1466"/>
                    <a:pt x="18598" y="0"/>
                    <a:pt x="14606" y="0"/>
                  </a:cubicBezTo>
                  <a:close/>
                </a:path>
              </a:pathLst>
            </a:custGeom>
            <a:solidFill>
              <a:srgbClr val="FFFFFF">
                <a:alpha val="401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757642" y="1310029"/>
            <a:ext cx="2222777" cy="7230687"/>
            <a:chOff x="-49" y="0"/>
            <a:chExt cx="2222776" cy="7230685"/>
          </a:xfrm>
        </p:grpSpPr>
        <p:sp>
          <p:nvSpPr>
            <p:cNvPr id="21" name="Shape 21"/>
            <p:cNvSpPr/>
            <p:nvPr/>
          </p:nvSpPr>
          <p:spPr>
            <a:xfrm>
              <a:off x="574141" y="-1"/>
              <a:ext cx="970552" cy="1138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59" y="14506"/>
                  </a:moveTo>
                  <a:cubicBezTo>
                    <a:pt x="1776" y="14506"/>
                    <a:pt x="1784" y="14506"/>
                    <a:pt x="1789" y="14506"/>
                  </a:cubicBezTo>
                  <a:cubicBezTo>
                    <a:pt x="2159" y="18474"/>
                    <a:pt x="6048" y="21600"/>
                    <a:pt x="10798" y="21600"/>
                  </a:cubicBezTo>
                  <a:cubicBezTo>
                    <a:pt x="15552" y="21600"/>
                    <a:pt x="19441" y="18474"/>
                    <a:pt x="19803" y="14506"/>
                  </a:cubicBezTo>
                  <a:cubicBezTo>
                    <a:pt x="19820" y="14506"/>
                    <a:pt x="19828" y="14506"/>
                    <a:pt x="19832" y="14506"/>
                  </a:cubicBezTo>
                  <a:cubicBezTo>
                    <a:pt x="20810" y="14506"/>
                    <a:pt x="21600" y="13833"/>
                    <a:pt x="21600" y="13003"/>
                  </a:cubicBezTo>
                  <a:cubicBezTo>
                    <a:pt x="21600" y="12388"/>
                    <a:pt x="21163" y="11863"/>
                    <a:pt x="20556" y="11629"/>
                  </a:cubicBezTo>
                  <a:cubicBezTo>
                    <a:pt x="20910" y="10737"/>
                    <a:pt x="21101" y="9785"/>
                    <a:pt x="21101" y="8790"/>
                  </a:cubicBezTo>
                  <a:cubicBezTo>
                    <a:pt x="21101" y="3934"/>
                    <a:pt x="16492" y="0"/>
                    <a:pt x="10798" y="0"/>
                  </a:cubicBezTo>
                  <a:cubicBezTo>
                    <a:pt x="5104" y="0"/>
                    <a:pt x="487" y="3934"/>
                    <a:pt x="487" y="8790"/>
                  </a:cubicBezTo>
                  <a:cubicBezTo>
                    <a:pt x="487" y="9785"/>
                    <a:pt x="682" y="10737"/>
                    <a:pt x="1044" y="11629"/>
                  </a:cubicBezTo>
                  <a:cubicBezTo>
                    <a:pt x="424" y="11863"/>
                    <a:pt x="0" y="12388"/>
                    <a:pt x="0" y="13003"/>
                  </a:cubicBezTo>
                  <a:cubicBezTo>
                    <a:pt x="0" y="13833"/>
                    <a:pt x="786" y="14506"/>
                    <a:pt x="1759" y="14506"/>
                  </a:cubicBezTo>
                  <a:close/>
                </a:path>
              </a:pathLst>
            </a:custGeom>
            <a:solidFill>
              <a:srgbClr val="FFFFFF">
                <a:alpha val="401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" name="Shape 22"/>
            <p:cNvSpPr/>
            <p:nvPr/>
          </p:nvSpPr>
          <p:spPr>
            <a:xfrm>
              <a:off x="-50" y="1531044"/>
              <a:ext cx="2222777" cy="5699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600" fill="norm" stroke="1" extrusionOk="0">
                  <a:moveTo>
                    <a:pt x="21385" y="3566"/>
                  </a:moveTo>
                  <a:cubicBezTo>
                    <a:pt x="21385" y="1466"/>
                    <a:pt x="18598" y="0"/>
                    <a:pt x="14606" y="0"/>
                  </a:cubicBezTo>
                  <a:lnTo>
                    <a:pt x="13167" y="0"/>
                  </a:lnTo>
                  <a:lnTo>
                    <a:pt x="10702" y="2368"/>
                  </a:lnTo>
                  <a:lnTo>
                    <a:pt x="8236" y="0"/>
                  </a:lnTo>
                  <a:lnTo>
                    <a:pt x="6801" y="0"/>
                  </a:lnTo>
                  <a:cubicBezTo>
                    <a:pt x="2809" y="0"/>
                    <a:pt x="20" y="1466"/>
                    <a:pt x="20" y="3562"/>
                  </a:cubicBezTo>
                  <a:cubicBezTo>
                    <a:pt x="13" y="3723"/>
                    <a:pt x="-163" y="7549"/>
                    <a:pt x="659" y="9196"/>
                  </a:cubicBezTo>
                  <a:cubicBezTo>
                    <a:pt x="1263" y="10405"/>
                    <a:pt x="2363" y="10756"/>
                    <a:pt x="3176" y="10841"/>
                  </a:cubicBezTo>
                  <a:lnTo>
                    <a:pt x="4252" y="21363"/>
                  </a:lnTo>
                  <a:cubicBezTo>
                    <a:pt x="4266" y="21495"/>
                    <a:pt x="4545" y="21600"/>
                    <a:pt x="4877" y="21600"/>
                  </a:cubicBezTo>
                  <a:lnTo>
                    <a:pt x="8547" y="21600"/>
                  </a:lnTo>
                  <a:cubicBezTo>
                    <a:pt x="8880" y="21600"/>
                    <a:pt x="9153" y="21497"/>
                    <a:pt x="9171" y="21365"/>
                  </a:cubicBezTo>
                  <a:lnTo>
                    <a:pt x="10276" y="12439"/>
                  </a:lnTo>
                  <a:lnTo>
                    <a:pt x="10702" y="12246"/>
                  </a:lnTo>
                  <a:lnTo>
                    <a:pt x="11132" y="12439"/>
                  </a:lnTo>
                  <a:lnTo>
                    <a:pt x="12236" y="21365"/>
                  </a:lnTo>
                  <a:cubicBezTo>
                    <a:pt x="12248" y="21497"/>
                    <a:pt x="12527" y="21600"/>
                    <a:pt x="12858" y="21600"/>
                  </a:cubicBezTo>
                  <a:lnTo>
                    <a:pt x="16528" y="21600"/>
                  </a:lnTo>
                  <a:cubicBezTo>
                    <a:pt x="16864" y="21600"/>
                    <a:pt x="17141" y="21495"/>
                    <a:pt x="17155" y="21363"/>
                  </a:cubicBezTo>
                  <a:lnTo>
                    <a:pt x="18231" y="10842"/>
                  </a:lnTo>
                  <a:cubicBezTo>
                    <a:pt x="19018" y="10765"/>
                    <a:pt x="20229" y="10436"/>
                    <a:pt x="20750" y="9188"/>
                  </a:cubicBezTo>
                  <a:cubicBezTo>
                    <a:pt x="21437" y="7537"/>
                    <a:pt x="21385" y="3726"/>
                    <a:pt x="21385" y="3566"/>
                  </a:cubicBezTo>
                  <a:close/>
                </a:path>
              </a:pathLst>
            </a:custGeom>
            <a:solidFill>
              <a:srgbClr val="FFFFFF">
                <a:alpha val="401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334213" y="2715460"/>
            <a:ext cx="1346925" cy="4322682"/>
            <a:chOff x="18" y="0"/>
            <a:chExt cx="1346923" cy="4322681"/>
          </a:xfrm>
        </p:grpSpPr>
        <p:sp>
          <p:nvSpPr>
            <p:cNvPr id="24" name="Shape 24"/>
            <p:cNvSpPr/>
            <p:nvPr/>
          </p:nvSpPr>
          <p:spPr>
            <a:xfrm>
              <a:off x="347501" y="0"/>
              <a:ext cx="588279" cy="689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3002"/>
                  </a:moveTo>
                  <a:cubicBezTo>
                    <a:pt x="0" y="13836"/>
                    <a:pt x="794" y="14509"/>
                    <a:pt x="1772" y="14509"/>
                  </a:cubicBezTo>
                  <a:cubicBezTo>
                    <a:pt x="1776" y="14509"/>
                    <a:pt x="1788" y="14509"/>
                    <a:pt x="1801" y="14507"/>
                  </a:cubicBezTo>
                  <a:cubicBezTo>
                    <a:pt x="2168" y="18474"/>
                    <a:pt x="6056" y="21600"/>
                    <a:pt x="10806" y="21600"/>
                  </a:cubicBezTo>
                  <a:cubicBezTo>
                    <a:pt x="15551" y="21600"/>
                    <a:pt x="19441" y="18474"/>
                    <a:pt x="19806" y="14507"/>
                  </a:cubicBezTo>
                  <a:cubicBezTo>
                    <a:pt x="19818" y="14509"/>
                    <a:pt x="19824" y="14509"/>
                    <a:pt x="19837" y="14509"/>
                  </a:cubicBezTo>
                  <a:cubicBezTo>
                    <a:pt x="20812" y="14509"/>
                    <a:pt x="21600" y="13836"/>
                    <a:pt x="21600" y="13002"/>
                  </a:cubicBezTo>
                  <a:cubicBezTo>
                    <a:pt x="21600" y="12389"/>
                    <a:pt x="21173" y="11862"/>
                    <a:pt x="20556" y="11628"/>
                  </a:cubicBezTo>
                  <a:cubicBezTo>
                    <a:pt x="20912" y="10737"/>
                    <a:pt x="21114" y="9783"/>
                    <a:pt x="21114" y="8790"/>
                  </a:cubicBezTo>
                  <a:cubicBezTo>
                    <a:pt x="21114" y="3935"/>
                    <a:pt x="16494" y="0"/>
                    <a:pt x="10806" y="0"/>
                  </a:cubicBezTo>
                  <a:cubicBezTo>
                    <a:pt x="5112" y="0"/>
                    <a:pt x="492" y="3935"/>
                    <a:pt x="492" y="8790"/>
                  </a:cubicBezTo>
                  <a:cubicBezTo>
                    <a:pt x="492" y="9783"/>
                    <a:pt x="695" y="10737"/>
                    <a:pt x="1050" y="11628"/>
                  </a:cubicBezTo>
                  <a:cubicBezTo>
                    <a:pt x="433" y="11862"/>
                    <a:pt x="0" y="12389"/>
                    <a:pt x="0" y="130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5" name="Shape 25"/>
            <p:cNvSpPr/>
            <p:nvPr/>
          </p:nvSpPr>
          <p:spPr>
            <a:xfrm>
              <a:off x="18" y="868752"/>
              <a:ext cx="1346925" cy="3453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600" fill="norm" stroke="1" extrusionOk="0">
                  <a:moveTo>
                    <a:pt x="14607" y="0"/>
                  </a:moveTo>
                  <a:lnTo>
                    <a:pt x="13172" y="0"/>
                  </a:lnTo>
                  <a:lnTo>
                    <a:pt x="10706" y="2368"/>
                  </a:lnTo>
                  <a:lnTo>
                    <a:pt x="8238" y="0"/>
                  </a:lnTo>
                  <a:lnTo>
                    <a:pt x="6801" y="0"/>
                  </a:lnTo>
                  <a:cubicBezTo>
                    <a:pt x="2810" y="0"/>
                    <a:pt x="21" y="1467"/>
                    <a:pt x="21" y="3561"/>
                  </a:cubicBezTo>
                  <a:cubicBezTo>
                    <a:pt x="13" y="3724"/>
                    <a:pt x="-161" y="7550"/>
                    <a:pt x="660" y="9197"/>
                  </a:cubicBezTo>
                  <a:cubicBezTo>
                    <a:pt x="1263" y="10406"/>
                    <a:pt x="2364" y="10757"/>
                    <a:pt x="3174" y="10841"/>
                  </a:cubicBezTo>
                  <a:lnTo>
                    <a:pt x="4253" y="21363"/>
                  </a:lnTo>
                  <a:cubicBezTo>
                    <a:pt x="4268" y="21496"/>
                    <a:pt x="4542" y="21600"/>
                    <a:pt x="4881" y="21600"/>
                  </a:cubicBezTo>
                  <a:lnTo>
                    <a:pt x="8549" y="21600"/>
                  </a:lnTo>
                  <a:cubicBezTo>
                    <a:pt x="8882" y="21600"/>
                    <a:pt x="9157" y="21497"/>
                    <a:pt x="9174" y="21365"/>
                  </a:cubicBezTo>
                  <a:lnTo>
                    <a:pt x="10278" y="12440"/>
                  </a:lnTo>
                  <a:lnTo>
                    <a:pt x="10706" y="12246"/>
                  </a:lnTo>
                  <a:lnTo>
                    <a:pt x="11133" y="12440"/>
                  </a:lnTo>
                  <a:lnTo>
                    <a:pt x="12236" y="21365"/>
                  </a:lnTo>
                  <a:cubicBezTo>
                    <a:pt x="12253" y="21497"/>
                    <a:pt x="12527" y="21600"/>
                    <a:pt x="12861" y="21600"/>
                  </a:cubicBezTo>
                  <a:lnTo>
                    <a:pt x="16531" y="21600"/>
                  </a:lnTo>
                  <a:cubicBezTo>
                    <a:pt x="16865" y="21600"/>
                    <a:pt x="17145" y="21496"/>
                    <a:pt x="17159" y="21363"/>
                  </a:cubicBezTo>
                  <a:lnTo>
                    <a:pt x="18234" y="10842"/>
                  </a:lnTo>
                  <a:cubicBezTo>
                    <a:pt x="19023" y="10766"/>
                    <a:pt x="20237" y="10437"/>
                    <a:pt x="20753" y="9189"/>
                  </a:cubicBezTo>
                  <a:cubicBezTo>
                    <a:pt x="21439" y="7538"/>
                    <a:pt x="21392" y="3726"/>
                    <a:pt x="21389" y="3566"/>
                  </a:cubicBezTo>
                  <a:cubicBezTo>
                    <a:pt x="21389" y="1467"/>
                    <a:pt x="18602" y="0"/>
                    <a:pt x="1460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031071" y="3323586"/>
            <a:ext cx="1008883" cy="3282299"/>
            <a:chOff x="5" y="0"/>
            <a:chExt cx="1008881" cy="3282297"/>
          </a:xfrm>
        </p:grpSpPr>
        <p:sp>
          <p:nvSpPr>
            <p:cNvPr id="27" name="Shape 27"/>
            <p:cNvSpPr/>
            <p:nvPr/>
          </p:nvSpPr>
          <p:spPr>
            <a:xfrm>
              <a:off x="260625" y="-1"/>
              <a:ext cx="440574" cy="516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59" y="14506"/>
                  </a:moveTo>
                  <a:cubicBezTo>
                    <a:pt x="1776" y="14506"/>
                    <a:pt x="1784" y="14506"/>
                    <a:pt x="1793" y="14506"/>
                  </a:cubicBezTo>
                  <a:cubicBezTo>
                    <a:pt x="2163" y="18474"/>
                    <a:pt x="6048" y="21600"/>
                    <a:pt x="10798" y="21600"/>
                  </a:cubicBezTo>
                  <a:cubicBezTo>
                    <a:pt x="15548" y="21600"/>
                    <a:pt x="19441" y="18474"/>
                    <a:pt x="19803" y="14506"/>
                  </a:cubicBezTo>
                  <a:cubicBezTo>
                    <a:pt x="19820" y="14506"/>
                    <a:pt x="19828" y="14506"/>
                    <a:pt x="19836" y="14506"/>
                  </a:cubicBezTo>
                  <a:cubicBezTo>
                    <a:pt x="20810" y="14506"/>
                    <a:pt x="21600" y="13833"/>
                    <a:pt x="21600" y="13003"/>
                  </a:cubicBezTo>
                  <a:cubicBezTo>
                    <a:pt x="21600" y="12388"/>
                    <a:pt x="21172" y="11863"/>
                    <a:pt x="20560" y="11629"/>
                  </a:cubicBezTo>
                  <a:cubicBezTo>
                    <a:pt x="20910" y="10737"/>
                    <a:pt x="21109" y="9785"/>
                    <a:pt x="21109" y="8790"/>
                  </a:cubicBezTo>
                  <a:cubicBezTo>
                    <a:pt x="21109" y="3934"/>
                    <a:pt x="16484" y="0"/>
                    <a:pt x="10798" y="0"/>
                  </a:cubicBezTo>
                  <a:cubicBezTo>
                    <a:pt x="5108" y="0"/>
                    <a:pt x="491" y="3934"/>
                    <a:pt x="491" y="8790"/>
                  </a:cubicBezTo>
                  <a:cubicBezTo>
                    <a:pt x="491" y="9785"/>
                    <a:pt x="682" y="10737"/>
                    <a:pt x="1048" y="11629"/>
                  </a:cubicBezTo>
                  <a:cubicBezTo>
                    <a:pt x="428" y="11863"/>
                    <a:pt x="0" y="12388"/>
                    <a:pt x="0" y="13003"/>
                  </a:cubicBezTo>
                  <a:cubicBezTo>
                    <a:pt x="0" y="13833"/>
                    <a:pt x="786" y="14506"/>
                    <a:pt x="1759" y="1450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8" name="Shape 28"/>
            <p:cNvSpPr/>
            <p:nvPr/>
          </p:nvSpPr>
          <p:spPr>
            <a:xfrm>
              <a:off x="5" y="695002"/>
              <a:ext cx="1008883" cy="2587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600" fill="norm" stroke="1" extrusionOk="0">
                  <a:moveTo>
                    <a:pt x="14606" y="0"/>
                  </a:moveTo>
                  <a:lnTo>
                    <a:pt x="13167" y="0"/>
                  </a:lnTo>
                  <a:lnTo>
                    <a:pt x="10702" y="2368"/>
                  </a:lnTo>
                  <a:lnTo>
                    <a:pt x="8238" y="0"/>
                  </a:lnTo>
                  <a:lnTo>
                    <a:pt x="6801" y="0"/>
                  </a:lnTo>
                  <a:cubicBezTo>
                    <a:pt x="2809" y="0"/>
                    <a:pt x="21" y="1466"/>
                    <a:pt x="21" y="3562"/>
                  </a:cubicBezTo>
                  <a:cubicBezTo>
                    <a:pt x="14" y="3723"/>
                    <a:pt x="-164" y="7549"/>
                    <a:pt x="660" y="9196"/>
                  </a:cubicBezTo>
                  <a:cubicBezTo>
                    <a:pt x="1262" y="10405"/>
                    <a:pt x="2363" y="10756"/>
                    <a:pt x="3172" y="10841"/>
                  </a:cubicBezTo>
                  <a:lnTo>
                    <a:pt x="4251" y="21363"/>
                  </a:lnTo>
                  <a:cubicBezTo>
                    <a:pt x="4265" y="21495"/>
                    <a:pt x="4542" y="21600"/>
                    <a:pt x="4875" y="21600"/>
                  </a:cubicBezTo>
                  <a:lnTo>
                    <a:pt x="8545" y="21600"/>
                  </a:lnTo>
                  <a:cubicBezTo>
                    <a:pt x="8878" y="21600"/>
                    <a:pt x="9153" y="21497"/>
                    <a:pt x="9171" y="21365"/>
                  </a:cubicBezTo>
                  <a:lnTo>
                    <a:pt x="10275" y="12439"/>
                  </a:lnTo>
                  <a:lnTo>
                    <a:pt x="10702" y="12246"/>
                  </a:lnTo>
                  <a:lnTo>
                    <a:pt x="11131" y="12439"/>
                  </a:lnTo>
                  <a:lnTo>
                    <a:pt x="12232" y="21365"/>
                  </a:lnTo>
                  <a:cubicBezTo>
                    <a:pt x="12248" y="21497"/>
                    <a:pt x="12523" y="21600"/>
                    <a:pt x="12858" y="21600"/>
                  </a:cubicBezTo>
                  <a:lnTo>
                    <a:pt x="16527" y="21600"/>
                  </a:lnTo>
                  <a:cubicBezTo>
                    <a:pt x="16863" y="21600"/>
                    <a:pt x="17142" y="21495"/>
                    <a:pt x="17152" y="21363"/>
                  </a:cubicBezTo>
                  <a:lnTo>
                    <a:pt x="18231" y="10842"/>
                  </a:lnTo>
                  <a:cubicBezTo>
                    <a:pt x="19019" y="10765"/>
                    <a:pt x="20231" y="10436"/>
                    <a:pt x="20753" y="9188"/>
                  </a:cubicBezTo>
                  <a:cubicBezTo>
                    <a:pt x="21436" y="7537"/>
                    <a:pt x="21387" y="3726"/>
                    <a:pt x="21384" y="3566"/>
                  </a:cubicBezTo>
                  <a:cubicBezTo>
                    <a:pt x="21384" y="1466"/>
                    <a:pt x="18598" y="0"/>
                    <a:pt x="1460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897927" y="3323586"/>
            <a:ext cx="1009009" cy="3282299"/>
            <a:chOff x="-22" y="0"/>
            <a:chExt cx="1009008" cy="3282297"/>
          </a:xfrm>
        </p:grpSpPr>
        <p:sp>
          <p:nvSpPr>
            <p:cNvPr id="30" name="Shape 30"/>
            <p:cNvSpPr/>
            <p:nvPr/>
          </p:nvSpPr>
          <p:spPr>
            <a:xfrm>
              <a:off x="260625" y="-1"/>
              <a:ext cx="440574" cy="516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59" y="14506"/>
                  </a:moveTo>
                  <a:cubicBezTo>
                    <a:pt x="1776" y="14506"/>
                    <a:pt x="1784" y="14506"/>
                    <a:pt x="1789" y="14506"/>
                  </a:cubicBezTo>
                  <a:cubicBezTo>
                    <a:pt x="2159" y="18474"/>
                    <a:pt x="6048" y="21600"/>
                    <a:pt x="10798" y="21600"/>
                  </a:cubicBezTo>
                  <a:cubicBezTo>
                    <a:pt x="15552" y="21600"/>
                    <a:pt x="19441" y="18474"/>
                    <a:pt x="19803" y="14506"/>
                  </a:cubicBezTo>
                  <a:cubicBezTo>
                    <a:pt x="19820" y="14506"/>
                    <a:pt x="19828" y="14506"/>
                    <a:pt x="19832" y="14506"/>
                  </a:cubicBezTo>
                  <a:cubicBezTo>
                    <a:pt x="20810" y="14506"/>
                    <a:pt x="21600" y="13833"/>
                    <a:pt x="21600" y="13003"/>
                  </a:cubicBezTo>
                  <a:cubicBezTo>
                    <a:pt x="21600" y="12388"/>
                    <a:pt x="21163" y="11863"/>
                    <a:pt x="20556" y="11629"/>
                  </a:cubicBezTo>
                  <a:cubicBezTo>
                    <a:pt x="20910" y="10737"/>
                    <a:pt x="21101" y="9785"/>
                    <a:pt x="21101" y="8790"/>
                  </a:cubicBezTo>
                  <a:cubicBezTo>
                    <a:pt x="21101" y="3934"/>
                    <a:pt x="16492" y="0"/>
                    <a:pt x="10798" y="0"/>
                  </a:cubicBezTo>
                  <a:cubicBezTo>
                    <a:pt x="5104" y="0"/>
                    <a:pt x="487" y="3934"/>
                    <a:pt x="487" y="8790"/>
                  </a:cubicBezTo>
                  <a:cubicBezTo>
                    <a:pt x="487" y="9785"/>
                    <a:pt x="682" y="10737"/>
                    <a:pt x="1044" y="11629"/>
                  </a:cubicBezTo>
                  <a:cubicBezTo>
                    <a:pt x="424" y="11863"/>
                    <a:pt x="0" y="12388"/>
                    <a:pt x="0" y="13003"/>
                  </a:cubicBezTo>
                  <a:cubicBezTo>
                    <a:pt x="0" y="13833"/>
                    <a:pt x="786" y="14506"/>
                    <a:pt x="1759" y="1450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1" name="Shape 31"/>
            <p:cNvSpPr/>
            <p:nvPr/>
          </p:nvSpPr>
          <p:spPr>
            <a:xfrm>
              <a:off x="-24" y="695002"/>
              <a:ext cx="1009010" cy="2587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600" fill="norm" stroke="1" extrusionOk="0">
                  <a:moveTo>
                    <a:pt x="21385" y="3566"/>
                  </a:moveTo>
                  <a:cubicBezTo>
                    <a:pt x="21385" y="1466"/>
                    <a:pt x="18598" y="0"/>
                    <a:pt x="14606" y="0"/>
                  </a:cubicBezTo>
                  <a:lnTo>
                    <a:pt x="13167" y="0"/>
                  </a:lnTo>
                  <a:lnTo>
                    <a:pt x="10702" y="2368"/>
                  </a:lnTo>
                  <a:lnTo>
                    <a:pt x="8236" y="0"/>
                  </a:lnTo>
                  <a:lnTo>
                    <a:pt x="6801" y="0"/>
                  </a:lnTo>
                  <a:cubicBezTo>
                    <a:pt x="2809" y="0"/>
                    <a:pt x="20" y="1466"/>
                    <a:pt x="20" y="3562"/>
                  </a:cubicBezTo>
                  <a:cubicBezTo>
                    <a:pt x="13" y="3723"/>
                    <a:pt x="-163" y="7549"/>
                    <a:pt x="659" y="9196"/>
                  </a:cubicBezTo>
                  <a:cubicBezTo>
                    <a:pt x="1263" y="10405"/>
                    <a:pt x="2363" y="10756"/>
                    <a:pt x="3176" y="10841"/>
                  </a:cubicBezTo>
                  <a:lnTo>
                    <a:pt x="4252" y="21363"/>
                  </a:lnTo>
                  <a:cubicBezTo>
                    <a:pt x="4266" y="21495"/>
                    <a:pt x="4545" y="21600"/>
                    <a:pt x="4877" y="21600"/>
                  </a:cubicBezTo>
                  <a:lnTo>
                    <a:pt x="8547" y="21600"/>
                  </a:lnTo>
                  <a:cubicBezTo>
                    <a:pt x="8880" y="21600"/>
                    <a:pt x="9153" y="21497"/>
                    <a:pt x="9171" y="21365"/>
                  </a:cubicBezTo>
                  <a:lnTo>
                    <a:pt x="10276" y="12439"/>
                  </a:lnTo>
                  <a:lnTo>
                    <a:pt x="10702" y="12246"/>
                  </a:lnTo>
                  <a:lnTo>
                    <a:pt x="11132" y="12439"/>
                  </a:lnTo>
                  <a:lnTo>
                    <a:pt x="12236" y="21365"/>
                  </a:lnTo>
                  <a:cubicBezTo>
                    <a:pt x="12248" y="21497"/>
                    <a:pt x="12527" y="21600"/>
                    <a:pt x="12858" y="21600"/>
                  </a:cubicBezTo>
                  <a:lnTo>
                    <a:pt x="16528" y="21600"/>
                  </a:lnTo>
                  <a:cubicBezTo>
                    <a:pt x="16864" y="21600"/>
                    <a:pt x="17141" y="21495"/>
                    <a:pt x="17155" y="21363"/>
                  </a:cubicBezTo>
                  <a:lnTo>
                    <a:pt x="18231" y="10842"/>
                  </a:lnTo>
                  <a:cubicBezTo>
                    <a:pt x="19018" y="10765"/>
                    <a:pt x="20229" y="10436"/>
                    <a:pt x="20750" y="9188"/>
                  </a:cubicBezTo>
                  <a:cubicBezTo>
                    <a:pt x="21437" y="7537"/>
                    <a:pt x="21385" y="3726"/>
                    <a:pt x="21385" y="356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</p:spTree>
  </p:cSld>
  <p:clrMapOvr>
    <a:masterClrMapping/>
  </p:clrMapOvr>
  <p:transition spd="slow" advClick="1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6"/>
          <p:cNvGrpSpPr/>
          <p:nvPr/>
        </p:nvGrpSpPr>
        <p:grpSpPr>
          <a:xfrm>
            <a:off x="0" y="-37266"/>
            <a:ext cx="13004802" cy="9828132"/>
            <a:chOff x="0" y="0"/>
            <a:chExt cx="13004801" cy="9828131"/>
          </a:xfrm>
        </p:grpSpPr>
        <p:sp>
          <p:nvSpPr>
            <p:cNvPr id="34" name="Shape 34"/>
            <p:cNvSpPr/>
            <p:nvPr/>
          </p:nvSpPr>
          <p:spPr>
            <a:xfrm>
              <a:off x="0" y="0"/>
              <a:ext cx="13004802" cy="9828132"/>
            </a:xfrm>
            <a:prstGeom prst="rect">
              <a:avLst/>
            </a:prstGeom>
            <a:solidFill>
              <a:srgbClr val="000000">
                <a:alpha val="15379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5" name="Shape 35"/>
            <p:cNvSpPr/>
            <p:nvPr/>
          </p:nvSpPr>
          <p:spPr>
            <a:xfrm>
              <a:off x="0" y="4729916"/>
              <a:ext cx="13004802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 </a:t>
              </a:r>
            </a:p>
          </p:txBody>
        </p:sp>
      </p:grpSp>
      <p:sp>
        <p:nvSpPr>
          <p:cNvPr id="37" name="Shape 37"/>
          <p:cNvSpPr/>
          <p:nvPr/>
        </p:nvSpPr>
        <p:spPr>
          <a:xfrm>
            <a:off x="1712709" y="3974084"/>
            <a:ext cx="9579382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rPr>
              <a:t>HelpMeOut </a:t>
            </a:r>
            <a:r>
              <a:rPr sz="6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is a service centered around connecting people who want help with people who want to</a:t>
            </a:r>
            <a:r>
              <a:rPr sz="64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rPr>
              <a:t> help</a:t>
            </a:r>
          </a:p>
        </p:txBody>
      </p:sp>
      <p:sp>
        <p:nvSpPr>
          <p:cNvPr id="38" name="Shape 38"/>
          <p:cNvSpPr/>
          <p:nvPr/>
        </p:nvSpPr>
        <p:spPr>
          <a:xfrm>
            <a:off x="1712709" y="370383"/>
            <a:ext cx="9579382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8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FFFFFF"/>
                </a:solidFill>
              </a:rPr>
              <a:t>IN A NUTSHELL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5291289" y="1478963"/>
            <a:ext cx="2422099" cy="2465918"/>
            <a:chOff x="-31" y="-31"/>
            <a:chExt cx="2422098" cy="2465917"/>
          </a:xfrm>
        </p:grpSpPr>
        <p:sp>
          <p:nvSpPr>
            <p:cNvPr id="39" name="Shape 39"/>
            <p:cNvSpPr/>
            <p:nvPr/>
          </p:nvSpPr>
          <p:spPr>
            <a:xfrm>
              <a:off x="-32" y="-32"/>
              <a:ext cx="2422099" cy="2465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7504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2603500">
                <a:defRPr sz="2000">
                  <a:solidFill>
                    <a:srgbClr val="009FD8"/>
                  </a:solidFill>
                  <a:uFill>
                    <a:solidFill>
                      <a:srgbClr val="009FD8"/>
                    </a:solidFill>
                  </a:uFill>
                  <a:latin typeface="Cantarell Regular"/>
                  <a:ea typeface="Cantarell Regular"/>
                  <a:cs typeface="Cantarell Regular"/>
                  <a:sym typeface="Cantarell Regular"/>
                </a:defRPr>
              </a:pPr>
            </a:p>
          </p:txBody>
        </p:sp>
        <p:grpSp>
          <p:nvGrpSpPr>
            <p:cNvPr id="43" name="Group 43"/>
            <p:cNvGrpSpPr/>
            <p:nvPr/>
          </p:nvGrpSpPr>
          <p:grpSpPr>
            <a:xfrm>
              <a:off x="455749" y="485116"/>
              <a:ext cx="1510662" cy="1495749"/>
              <a:chOff x="0" y="0"/>
              <a:chExt cx="1510661" cy="1495748"/>
            </a:xfrm>
          </p:grpSpPr>
          <p:sp>
            <p:nvSpPr>
              <p:cNvPr id="40" name="Shape 40"/>
              <p:cNvSpPr/>
              <p:nvPr/>
            </p:nvSpPr>
            <p:spPr>
              <a:xfrm>
                <a:off x="0" y="511660"/>
                <a:ext cx="754028" cy="9840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1600" y="17472"/>
                    </a:lnTo>
                    <a:cubicBezTo>
                      <a:pt x="21600" y="17682"/>
                      <a:pt x="20556" y="17786"/>
                      <a:pt x="19875" y="17786"/>
                    </a:cubicBezTo>
                    <a:cubicBezTo>
                      <a:pt x="17011" y="17786"/>
                      <a:pt x="14954" y="16001"/>
                      <a:pt x="14954" y="13807"/>
                    </a:cubicBezTo>
                    <a:cubicBezTo>
                      <a:pt x="14954" y="11612"/>
                      <a:pt x="17011" y="9827"/>
                      <a:pt x="19875" y="9827"/>
                    </a:cubicBezTo>
                    <a:cubicBezTo>
                      <a:pt x="20554" y="9827"/>
                      <a:pt x="21600" y="9933"/>
                      <a:pt x="21600" y="10143"/>
                    </a:cubicBezTo>
                    <a:lnTo>
                      <a:pt x="21600" y="5050"/>
                    </a:lnTo>
                    <a:lnTo>
                      <a:pt x="15840" y="5050"/>
                    </a:lnTo>
                    <a:cubicBezTo>
                      <a:pt x="15067" y="5050"/>
                      <a:pt x="14442" y="4816"/>
                      <a:pt x="14442" y="4223"/>
                    </a:cubicBezTo>
                    <a:cubicBezTo>
                      <a:pt x="14442" y="4052"/>
                      <a:pt x="14580" y="3872"/>
                      <a:pt x="14576" y="3870"/>
                    </a:cubicBezTo>
                    <a:cubicBezTo>
                      <a:pt x="14809" y="3505"/>
                      <a:pt x="14954" y="3161"/>
                      <a:pt x="14954" y="2725"/>
                    </a:cubicBezTo>
                    <a:cubicBezTo>
                      <a:pt x="14954" y="1203"/>
                      <a:pt x="13343" y="0"/>
                      <a:pt x="11357" y="0"/>
                    </a:cubicBezTo>
                    <a:cubicBezTo>
                      <a:pt x="9373" y="0"/>
                      <a:pt x="7763" y="1249"/>
                      <a:pt x="7763" y="2771"/>
                    </a:cubicBezTo>
                    <a:cubicBezTo>
                      <a:pt x="7763" y="3191"/>
                      <a:pt x="7895" y="3595"/>
                      <a:pt x="8117" y="3953"/>
                    </a:cubicBezTo>
                    <a:cubicBezTo>
                      <a:pt x="8117" y="3953"/>
                      <a:pt x="8273" y="4036"/>
                      <a:pt x="8273" y="4221"/>
                    </a:cubicBezTo>
                    <a:cubicBezTo>
                      <a:pt x="8273" y="4812"/>
                      <a:pt x="7648" y="5050"/>
                      <a:pt x="6875" y="5050"/>
                    </a:cubicBezTo>
                    <a:lnTo>
                      <a:pt x="0" y="5050"/>
                    </a:lnTo>
                    <a:cubicBezTo>
                      <a:pt x="0" y="505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0" y="0"/>
                <a:ext cx="1022904" cy="7001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4846" y="21600"/>
                    </a:lnTo>
                    <a:cubicBezTo>
                      <a:pt x="4645" y="21600"/>
                      <a:pt x="4544" y="20500"/>
                      <a:pt x="4544" y="19766"/>
                    </a:cubicBezTo>
                    <a:cubicBezTo>
                      <a:pt x="4544" y="16680"/>
                      <a:pt x="6261" y="14328"/>
                      <a:pt x="8372" y="14328"/>
                    </a:cubicBezTo>
                    <a:cubicBezTo>
                      <a:pt x="10483" y="14328"/>
                      <a:pt x="12201" y="16602"/>
                      <a:pt x="12201" y="19685"/>
                    </a:cubicBezTo>
                    <a:cubicBezTo>
                      <a:pt x="12201" y="20419"/>
                      <a:pt x="12098" y="21600"/>
                      <a:pt x="11897" y="21600"/>
                    </a:cubicBezTo>
                    <a:lnTo>
                      <a:pt x="15922" y="21600"/>
                    </a:lnTo>
                    <a:lnTo>
                      <a:pt x="15922" y="17164"/>
                    </a:lnTo>
                    <a:cubicBezTo>
                      <a:pt x="15922" y="16333"/>
                      <a:pt x="16584" y="15658"/>
                      <a:pt x="17154" y="15658"/>
                    </a:cubicBezTo>
                    <a:cubicBezTo>
                      <a:pt x="17315" y="15658"/>
                      <a:pt x="17700" y="15801"/>
                      <a:pt x="17714" y="15801"/>
                    </a:cubicBezTo>
                    <a:cubicBezTo>
                      <a:pt x="18065" y="16054"/>
                      <a:pt x="18506" y="16206"/>
                      <a:pt x="18924" y="16206"/>
                    </a:cubicBezTo>
                    <a:cubicBezTo>
                      <a:pt x="20389" y="16206"/>
                      <a:pt x="21600" y="14474"/>
                      <a:pt x="21600" y="12335"/>
                    </a:cubicBezTo>
                    <a:cubicBezTo>
                      <a:pt x="21600" y="10196"/>
                      <a:pt x="20427" y="8463"/>
                      <a:pt x="18962" y="8463"/>
                    </a:cubicBezTo>
                    <a:cubicBezTo>
                      <a:pt x="18558" y="8463"/>
                      <a:pt x="18183" y="8609"/>
                      <a:pt x="17838" y="8846"/>
                    </a:cubicBezTo>
                    <a:cubicBezTo>
                      <a:pt x="17838" y="8846"/>
                      <a:pt x="17327" y="9015"/>
                      <a:pt x="17151" y="9015"/>
                    </a:cubicBezTo>
                    <a:cubicBezTo>
                      <a:pt x="16581" y="9015"/>
                      <a:pt x="15922" y="8340"/>
                      <a:pt x="15922" y="7509"/>
                    </a:cubicBezTo>
                    <a:lnTo>
                      <a:pt x="15922" y="0"/>
                    </a:ln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42" name="Shape 42"/>
              <p:cNvSpPr/>
              <p:nvPr/>
            </p:nvSpPr>
            <p:spPr>
              <a:xfrm>
                <a:off x="579749" y="741327"/>
                <a:ext cx="930913" cy="75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6914" y="0"/>
                    </a:lnTo>
                    <a:cubicBezTo>
                      <a:pt x="16288" y="0"/>
                      <a:pt x="15781" y="946"/>
                      <a:pt x="15781" y="1718"/>
                    </a:cubicBezTo>
                    <a:cubicBezTo>
                      <a:pt x="15781" y="1962"/>
                      <a:pt x="15909" y="2543"/>
                      <a:pt x="15909" y="2543"/>
                    </a:cubicBezTo>
                    <a:cubicBezTo>
                      <a:pt x="16089" y="3010"/>
                      <a:pt x="16196" y="3607"/>
                      <a:pt x="16196" y="4155"/>
                    </a:cubicBezTo>
                    <a:cubicBezTo>
                      <a:pt x="16196" y="6144"/>
                      <a:pt x="14891" y="7793"/>
                      <a:pt x="13283" y="7793"/>
                    </a:cubicBezTo>
                    <a:cubicBezTo>
                      <a:pt x="11676" y="7793"/>
                      <a:pt x="10371" y="6205"/>
                      <a:pt x="10371" y="4216"/>
                    </a:cubicBezTo>
                    <a:cubicBezTo>
                      <a:pt x="10371" y="3649"/>
                      <a:pt x="10487" y="3131"/>
                      <a:pt x="10676" y="2652"/>
                    </a:cubicBezTo>
                    <a:cubicBezTo>
                      <a:pt x="10672" y="2649"/>
                      <a:pt x="10785" y="1938"/>
                      <a:pt x="10785" y="1715"/>
                    </a:cubicBezTo>
                    <a:cubicBezTo>
                      <a:pt x="10785" y="940"/>
                      <a:pt x="10278" y="0"/>
                      <a:pt x="9652" y="0"/>
                    </a:cubicBezTo>
                    <a:lnTo>
                      <a:pt x="5354" y="0"/>
                    </a:lnTo>
                    <a:lnTo>
                      <a:pt x="5354" y="6946"/>
                    </a:lnTo>
                    <a:cubicBezTo>
                      <a:pt x="5354" y="7720"/>
                      <a:pt x="5090" y="8344"/>
                      <a:pt x="4464" y="8344"/>
                    </a:cubicBezTo>
                    <a:cubicBezTo>
                      <a:pt x="4287" y="8344"/>
                      <a:pt x="4096" y="8211"/>
                      <a:pt x="4083" y="8211"/>
                    </a:cubicBezTo>
                    <a:lnTo>
                      <a:pt x="4142" y="8211"/>
                    </a:lnTo>
                    <a:cubicBezTo>
                      <a:pt x="3755" y="7976"/>
                      <a:pt x="3357" y="7832"/>
                      <a:pt x="2897" y="7832"/>
                    </a:cubicBezTo>
                    <a:cubicBezTo>
                      <a:pt x="1289" y="7832"/>
                      <a:pt x="0" y="9444"/>
                      <a:pt x="0" y="11430"/>
                    </a:cubicBezTo>
                    <a:cubicBezTo>
                      <a:pt x="0" y="13416"/>
                      <a:pt x="1312" y="15025"/>
                      <a:pt x="2920" y="15025"/>
                    </a:cubicBezTo>
                    <a:cubicBezTo>
                      <a:pt x="3366" y="15025"/>
                      <a:pt x="3787" y="14889"/>
                      <a:pt x="4165" y="14672"/>
                    </a:cubicBezTo>
                    <a:cubicBezTo>
                      <a:pt x="4165" y="14672"/>
                      <a:pt x="4268" y="14512"/>
                      <a:pt x="4462" y="14512"/>
                    </a:cubicBezTo>
                    <a:cubicBezTo>
                      <a:pt x="5088" y="14512"/>
                      <a:pt x="5354" y="15139"/>
                      <a:pt x="5354" y="15914"/>
                    </a:cubicBezTo>
                    <a:lnTo>
                      <a:pt x="5354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</p:spTree>
  </p:cSld>
  <p:clrMapOvr>
    <a:masterClrMapping/>
  </p:clrMapOvr>
  <p:transition spd="slow" advClick="1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1372235" y="2063750"/>
            <a:ext cx="10260329" cy="562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53585F"/>
                </a:solidFill>
                <a:latin typeface="Pill Gothic 600mg Semibd"/>
                <a:ea typeface="Pill Gothic 600mg Semibd"/>
                <a:cs typeface="Pill Gothic 600mg Semibd"/>
                <a:sym typeface="Pill Gothic 600mg Semibd"/>
              </a:rPr>
              <a:t>What are the main use cases for your product?</a:t>
            </a:r>
            <a:endParaRPr b="1" sz="2400">
              <a:latin typeface="Pill Gothic 600mg Semibd"/>
              <a:ea typeface="Pill Gothic 600mg Semibd"/>
              <a:cs typeface="Pill Gothic 600mg Semibd"/>
              <a:sym typeface="Pill Gothic 600mg Semibd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53585F"/>
                </a:solidFill>
                <a:latin typeface="Pill Gothic 600mg Semibd"/>
                <a:ea typeface="Pill Gothic 600mg Semibd"/>
                <a:cs typeface="Pill Gothic 600mg Semibd"/>
                <a:sym typeface="Pill Gothic 600mg Semibd"/>
              </a:rPr>
              <a:t>Overview of your project technological and implementation decisions that your team made in the course of developing the product.  Some things you might want to include here are:</a:t>
            </a:r>
            <a:endParaRPr b="1" sz="2400">
              <a:latin typeface="Pill Gothic 600mg Semibd"/>
              <a:ea typeface="Pill Gothic 600mg Semibd"/>
              <a:cs typeface="Pill Gothic 600mg Semibd"/>
              <a:sym typeface="Pill Gothic 600mg Semibd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53585F"/>
                </a:solidFill>
                <a:latin typeface="Pill Gothic 600mg Semibd"/>
                <a:ea typeface="Pill Gothic 600mg Semibd"/>
                <a:cs typeface="Pill Gothic 600mg Semibd"/>
                <a:sym typeface="Pill Gothic 600mg Semibd"/>
              </a:rPr>
              <a:t>physical database model</a:t>
            </a:r>
            <a:endParaRPr b="1" sz="2400">
              <a:latin typeface="Pill Gothic 600mg Semibd"/>
              <a:ea typeface="Pill Gothic 600mg Semibd"/>
              <a:cs typeface="Pill Gothic 600mg Semibd"/>
              <a:sym typeface="Pill Gothic 600mg Semibd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53585F"/>
                </a:solidFill>
                <a:latin typeface="Pill Gothic 600mg Semibd"/>
                <a:ea typeface="Pill Gothic 600mg Semibd"/>
                <a:cs typeface="Pill Gothic 600mg Semibd"/>
                <a:sym typeface="Pill Gothic 600mg Semibd"/>
              </a:rPr>
              <a:t>software architecture diagram</a:t>
            </a:r>
            <a:endParaRPr b="1" sz="2400">
              <a:latin typeface="Pill Gothic 600mg Semibd"/>
              <a:ea typeface="Pill Gothic 600mg Semibd"/>
              <a:cs typeface="Pill Gothic 600mg Semibd"/>
              <a:sym typeface="Pill Gothic 600mg Semibd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53585F"/>
                </a:solidFill>
                <a:latin typeface="Pill Gothic 600mg Semibd"/>
                <a:ea typeface="Pill Gothic 600mg Semibd"/>
                <a:cs typeface="Pill Gothic 600mg Semibd"/>
                <a:sym typeface="Pill Gothic 600mg Semibd"/>
              </a:rPr>
              <a:t>Demo of your project</a:t>
            </a:r>
            <a:endParaRPr b="1" sz="2400">
              <a:latin typeface="Pill Gothic 600mg Semibd"/>
              <a:ea typeface="Pill Gothic 600mg Semibd"/>
              <a:cs typeface="Pill Gothic 600mg Semibd"/>
              <a:sym typeface="Pill Gothic 600mg Semibd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53585F"/>
                </a:solidFill>
                <a:latin typeface="Pill Gothic 600mg Semibd"/>
                <a:ea typeface="Pill Gothic 600mg Semibd"/>
                <a:cs typeface="Pill Gothic 600mg Semibd"/>
                <a:sym typeface="Pill Gothic 600mg Semibd"/>
              </a:rPr>
              <a:t>This should be a relatively significant portion of your presentation.  We want to see it work.  Walk into the presentation with demo fully set up and ready to go.  </a:t>
            </a:r>
            <a:endParaRPr b="1" sz="2400">
              <a:latin typeface="Pill Gothic 600mg Semibd"/>
              <a:ea typeface="Pill Gothic 600mg Semibd"/>
              <a:cs typeface="Pill Gothic 600mg Semibd"/>
              <a:sym typeface="Pill Gothic 600mg Semibd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53585F"/>
                </a:solidFill>
                <a:latin typeface="Pill Gothic 600mg Semibd"/>
                <a:ea typeface="Pill Gothic 600mg Semibd"/>
                <a:cs typeface="Pill Gothic 600mg Semibd"/>
                <a:sym typeface="Pill Gothic 600mg Semibd"/>
              </a:rPr>
              <a:t>Wrap up. Some things you could include here are:</a:t>
            </a:r>
            <a:endParaRPr b="1" sz="2400">
              <a:latin typeface="Pill Gothic 600mg Semibd"/>
              <a:ea typeface="Pill Gothic 600mg Semibd"/>
              <a:cs typeface="Pill Gothic 600mg Semibd"/>
              <a:sym typeface="Pill Gothic 600mg Semibd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53585F"/>
                </a:solidFill>
                <a:latin typeface="Pill Gothic 600mg Semibd"/>
                <a:ea typeface="Pill Gothic 600mg Semibd"/>
                <a:cs typeface="Pill Gothic 600mg Semibd"/>
                <a:sym typeface="Pill Gothic 600mg Semibd"/>
              </a:rPr>
              <a:t>What would the next version include? </a:t>
            </a:r>
            <a:endParaRPr b="1" sz="2400">
              <a:latin typeface="Pill Gothic 600mg Semibd"/>
              <a:ea typeface="Pill Gothic 600mg Semibd"/>
              <a:cs typeface="Pill Gothic 600mg Semibd"/>
              <a:sym typeface="Pill Gothic 600mg Semibd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53585F"/>
                </a:solidFill>
                <a:latin typeface="Pill Gothic 600mg Semibd"/>
                <a:ea typeface="Pill Gothic 600mg Semibd"/>
                <a:cs typeface="Pill Gothic 600mg Semibd"/>
                <a:sym typeface="Pill Gothic 600mg Semibd"/>
              </a:rPr>
              <a:t>What is the biggest technological challenge that your team overcame during the course of the project?</a:t>
            </a:r>
            <a:endParaRPr b="1" sz="2400">
              <a:latin typeface="Pill Gothic 600mg Semibd"/>
              <a:ea typeface="Pill Gothic 600mg Semibd"/>
              <a:cs typeface="Pill Gothic 600mg Semibd"/>
              <a:sym typeface="Pill Gothic 600mg Semibd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53585F"/>
                </a:solidFill>
                <a:latin typeface="Pill Gothic 600mg Semibd"/>
                <a:ea typeface="Pill Gothic 600mg Semibd"/>
                <a:cs typeface="Pill Gothic 600mg Semibd"/>
                <a:sym typeface="Pill Gothic 600mg Semibd"/>
              </a:rPr>
              <a:t>What are some big things you learned about working on a team while doing the project? </a:t>
            </a:r>
          </a:p>
        </p:txBody>
      </p:sp>
    </p:spTree>
  </p:cSld>
  <p:clrMapOvr>
    <a:masterClrMapping/>
  </p:clrMapOvr>
  <p:transition spd="slow" advClick="1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EB2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1965664" y="795866"/>
            <a:ext cx="9073472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7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Use </a:t>
            </a:r>
            <a:r>
              <a:rPr b="1" sz="97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rPr>
              <a:t>Cases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-92642" y="3071907"/>
            <a:ext cx="6590890" cy="6675245"/>
            <a:chOff x="0" y="-63"/>
            <a:chExt cx="6590888" cy="6675243"/>
          </a:xfrm>
        </p:grpSpPr>
        <p:sp>
          <p:nvSpPr>
            <p:cNvPr id="49" name="Shape 49"/>
            <p:cNvSpPr/>
            <p:nvPr/>
          </p:nvSpPr>
          <p:spPr>
            <a:xfrm>
              <a:off x="-1" y="4717594"/>
              <a:ext cx="3302978" cy="1957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76" y="6061"/>
                  </a:moveTo>
                  <a:cubicBezTo>
                    <a:pt x="14314" y="5539"/>
                    <a:pt x="15666" y="183"/>
                    <a:pt x="15666" y="183"/>
                  </a:cubicBezTo>
                  <a:cubicBezTo>
                    <a:pt x="15533" y="64"/>
                    <a:pt x="15386" y="0"/>
                    <a:pt x="15237" y="0"/>
                  </a:cubicBezTo>
                  <a:lnTo>
                    <a:pt x="14893" y="0"/>
                  </a:lnTo>
                  <a:cubicBezTo>
                    <a:pt x="14823" y="0"/>
                    <a:pt x="14751" y="15"/>
                    <a:pt x="14684" y="41"/>
                  </a:cubicBezTo>
                  <a:cubicBezTo>
                    <a:pt x="9325" y="2181"/>
                    <a:pt x="4343" y="6835"/>
                    <a:pt x="275" y="13501"/>
                  </a:cubicBezTo>
                  <a:cubicBezTo>
                    <a:pt x="99" y="13789"/>
                    <a:pt x="0" y="14187"/>
                    <a:pt x="0" y="14599"/>
                  </a:cubicBezTo>
                  <a:lnTo>
                    <a:pt x="0" y="20069"/>
                  </a:lnTo>
                  <a:cubicBezTo>
                    <a:pt x="0" y="20917"/>
                    <a:pt x="406" y="21600"/>
                    <a:pt x="908" y="21600"/>
                  </a:cubicBezTo>
                  <a:lnTo>
                    <a:pt x="21600" y="21600"/>
                  </a:lnTo>
                  <a:cubicBezTo>
                    <a:pt x="20024" y="7936"/>
                    <a:pt x="13476" y="6061"/>
                    <a:pt x="13476" y="6061"/>
                  </a:cubicBezTo>
                  <a:close/>
                </a:path>
              </a:pathLst>
            </a:custGeom>
            <a:solidFill>
              <a:srgbClr val="FFFFFF">
                <a:alpha val="2712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0" name="Shape 50"/>
            <p:cNvSpPr/>
            <p:nvPr/>
          </p:nvSpPr>
          <p:spPr>
            <a:xfrm>
              <a:off x="3288180" y="4717593"/>
              <a:ext cx="3302709" cy="1957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25" y="13500"/>
                  </a:moveTo>
                  <a:cubicBezTo>
                    <a:pt x="17347" y="6984"/>
                    <a:pt x="12491" y="2385"/>
                    <a:pt x="7270" y="186"/>
                  </a:cubicBezTo>
                  <a:cubicBezTo>
                    <a:pt x="7137" y="67"/>
                    <a:pt x="6989" y="0"/>
                    <a:pt x="6835" y="0"/>
                  </a:cubicBezTo>
                  <a:lnTo>
                    <a:pt x="6362" y="0"/>
                  </a:lnTo>
                  <a:cubicBezTo>
                    <a:pt x="6213" y="0"/>
                    <a:pt x="6065" y="61"/>
                    <a:pt x="5934" y="180"/>
                  </a:cubicBezTo>
                  <a:lnTo>
                    <a:pt x="5935" y="180"/>
                  </a:lnTo>
                  <a:cubicBezTo>
                    <a:pt x="5935" y="180"/>
                    <a:pt x="7286" y="5537"/>
                    <a:pt x="8123" y="6059"/>
                  </a:cubicBezTo>
                  <a:cubicBezTo>
                    <a:pt x="8123" y="6059"/>
                    <a:pt x="1575" y="7934"/>
                    <a:pt x="0" y="21600"/>
                  </a:cubicBezTo>
                  <a:lnTo>
                    <a:pt x="20693" y="21600"/>
                  </a:lnTo>
                  <a:cubicBezTo>
                    <a:pt x="21195" y="21600"/>
                    <a:pt x="21600" y="20917"/>
                    <a:pt x="21600" y="20069"/>
                  </a:cubicBezTo>
                  <a:lnTo>
                    <a:pt x="21600" y="14599"/>
                  </a:lnTo>
                  <a:cubicBezTo>
                    <a:pt x="21600" y="14186"/>
                    <a:pt x="21501" y="13788"/>
                    <a:pt x="21325" y="13500"/>
                  </a:cubicBezTo>
                  <a:close/>
                </a:path>
              </a:pathLst>
            </a:custGeom>
            <a:solidFill>
              <a:srgbClr val="FFFFFF">
                <a:alpha val="2712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1" name="Shape 51"/>
            <p:cNvSpPr/>
            <p:nvPr/>
          </p:nvSpPr>
          <p:spPr>
            <a:xfrm>
              <a:off x="1537571" y="-64"/>
              <a:ext cx="3517265" cy="5025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57" fill="norm" stroke="1" extrusionOk="0">
                  <a:moveTo>
                    <a:pt x="2879" y="4349"/>
                  </a:moveTo>
                  <a:cubicBezTo>
                    <a:pt x="1922" y="5342"/>
                    <a:pt x="1361" y="6529"/>
                    <a:pt x="1361" y="7807"/>
                  </a:cubicBezTo>
                  <a:cubicBezTo>
                    <a:pt x="1361" y="8517"/>
                    <a:pt x="1537" y="9199"/>
                    <a:pt x="1853" y="9834"/>
                  </a:cubicBezTo>
                  <a:cubicBezTo>
                    <a:pt x="1305" y="10002"/>
                    <a:pt x="923" y="10378"/>
                    <a:pt x="923" y="10816"/>
                  </a:cubicBezTo>
                  <a:cubicBezTo>
                    <a:pt x="923" y="11409"/>
                    <a:pt x="1625" y="11890"/>
                    <a:pt x="2491" y="11890"/>
                  </a:cubicBezTo>
                  <a:cubicBezTo>
                    <a:pt x="2501" y="11890"/>
                    <a:pt x="2509" y="11890"/>
                    <a:pt x="2519" y="11890"/>
                  </a:cubicBezTo>
                  <a:cubicBezTo>
                    <a:pt x="2700" y="13467"/>
                    <a:pt x="3852" y="15045"/>
                    <a:pt x="5565" y="16134"/>
                  </a:cubicBezTo>
                  <a:lnTo>
                    <a:pt x="5565" y="16952"/>
                  </a:lnTo>
                  <a:cubicBezTo>
                    <a:pt x="5565" y="17010"/>
                    <a:pt x="5585" y="17067"/>
                    <a:pt x="5626" y="17119"/>
                  </a:cubicBezTo>
                  <a:cubicBezTo>
                    <a:pt x="5852" y="17406"/>
                    <a:pt x="7909" y="19922"/>
                    <a:pt x="10497" y="19957"/>
                  </a:cubicBezTo>
                  <a:cubicBezTo>
                    <a:pt x="10501" y="19957"/>
                    <a:pt x="10543" y="19957"/>
                    <a:pt x="10547" y="19957"/>
                  </a:cubicBezTo>
                  <a:cubicBezTo>
                    <a:pt x="13131" y="19957"/>
                    <a:pt x="15168" y="17407"/>
                    <a:pt x="15391" y="17116"/>
                  </a:cubicBezTo>
                  <a:cubicBezTo>
                    <a:pt x="15431" y="17065"/>
                    <a:pt x="15451" y="17010"/>
                    <a:pt x="15451" y="16952"/>
                  </a:cubicBezTo>
                  <a:lnTo>
                    <a:pt x="15451" y="16134"/>
                  </a:lnTo>
                  <a:cubicBezTo>
                    <a:pt x="17165" y="15045"/>
                    <a:pt x="18316" y="13468"/>
                    <a:pt x="18498" y="11890"/>
                  </a:cubicBezTo>
                  <a:cubicBezTo>
                    <a:pt x="18506" y="11890"/>
                    <a:pt x="18516" y="11890"/>
                    <a:pt x="18526" y="11890"/>
                  </a:cubicBezTo>
                  <a:cubicBezTo>
                    <a:pt x="19391" y="11890"/>
                    <a:pt x="20092" y="11409"/>
                    <a:pt x="20092" y="10816"/>
                  </a:cubicBezTo>
                  <a:cubicBezTo>
                    <a:pt x="20092" y="10378"/>
                    <a:pt x="19711" y="10002"/>
                    <a:pt x="19164" y="9834"/>
                  </a:cubicBezTo>
                  <a:cubicBezTo>
                    <a:pt x="19480" y="9199"/>
                    <a:pt x="19656" y="8517"/>
                    <a:pt x="19656" y="7807"/>
                  </a:cubicBezTo>
                  <a:cubicBezTo>
                    <a:pt x="19656" y="7160"/>
                    <a:pt x="19512" y="6536"/>
                    <a:pt x="19247" y="5948"/>
                  </a:cubicBezTo>
                  <a:cubicBezTo>
                    <a:pt x="19594" y="6405"/>
                    <a:pt x="19822" y="6828"/>
                    <a:pt x="20025" y="7111"/>
                  </a:cubicBezTo>
                  <a:cubicBezTo>
                    <a:pt x="20152" y="7287"/>
                    <a:pt x="20631" y="7111"/>
                    <a:pt x="20631" y="7111"/>
                  </a:cubicBezTo>
                  <a:cubicBezTo>
                    <a:pt x="21559" y="4506"/>
                    <a:pt x="18183" y="2885"/>
                    <a:pt x="18183" y="2885"/>
                  </a:cubicBezTo>
                  <a:cubicBezTo>
                    <a:pt x="20711" y="2982"/>
                    <a:pt x="21600" y="3729"/>
                    <a:pt x="21600" y="3729"/>
                  </a:cubicBezTo>
                  <a:cubicBezTo>
                    <a:pt x="19446" y="1324"/>
                    <a:pt x="16591" y="1962"/>
                    <a:pt x="16573" y="1967"/>
                  </a:cubicBezTo>
                  <a:cubicBezTo>
                    <a:pt x="12671" y="-1643"/>
                    <a:pt x="4001" y="820"/>
                    <a:pt x="4001" y="820"/>
                  </a:cubicBezTo>
                  <a:cubicBezTo>
                    <a:pt x="6371" y="529"/>
                    <a:pt x="8117" y="584"/>
                    <a:pt x="9758" y="697"/>
                  </a:cubicBezTo>
                  <a:cubicBezTo>
                    <a:pt x="1769" y="444"/>
                    <a:pt x="0" y="5750"/>
                    <a:pt x="0" y="5750"/>
                  </a:cubicBezTo>
                  <a:cubicBezTo>
                    <a:pt x="306" y="5124"/>
                    <a:pt x="1441" y="4675"/>
                    <a:pt x="2879" y="4349"/>
                  </a:cubicBezTo>
                  <a:close/>
                </a:path>
              </a:pathLst>
            </a:custGeom>
            <a:solidFill>
              <a:srgbClr val="FFFFFF">
                <a:alpha val="2712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6506553" y="3353518"/>
            <a:ext cx="6590889" cy="6396108"/>
            <a:chOff x="0" y="0"/>
            <a:chExt cx="6590888" cy="6396107"/>
          </a:xfrm>
        </p:grpSpPr>
        <p:sp>
          <p:nvSpPr>
            <p:cNvPr id="53" name="Shape 53"/>
            <p:cNvSpPr/>
            <p:nvPr/>
          </p:nvSpPr>
          <p:spPr>
            <a:xfrm>
              <a:off x="2826411" y="5114449"/>
              <a:ext cx="788317" cy="1278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554" fill="norm" stroke="1" extrusionOk="0">
                  <a:moveTo>
                    <a:pt x="17770" y="579"/>
                  </a:moveTo>
                  <a:cubicBezTo>
                    <a:pt x="17601" y="207"/>
                    <a:pt x="17032" y="-35"/>
                    <a:pt x="16385" y="16"/>
                  </a:cubicBezTo>
                  <a:cubicBezTo>
                    <a:pt x="15619" y="78"/>
                    <a:pt x="15047" y="136"/>
                    <a:pt x="14568" y="180"/>
                  </a:cubicBezTo>
                  <a:cubicBezTo>
                    <a:pt x="13396" y="293"/>
                    <a:pt x="12806" y="351"/>
                    <a:pt x="10939" y="351"/>
                  </a:cubicBezTo>
                  <a:cubicBezTo>
                    <a:pt x="9047" y="351"/>
                    <a:pt x="8446" y="291"/>
                    <a:pt x="7256" y="176"/>
                  </a:cubicBezTo>
                  <a:cubicBezTo>
                    <a:pt x="6770" y="129"/>
                    <a:pt x="6202" y="74"/>
                    <a:pt x="5428" y="7"/>
                  </a:cubicBezTo>
                  <a:cubicBezTo>
                    <a:pt x="4810" y="-46"/>
                    <a:pt x="4220" y="198"/>
                    <a:pt x="4047" y="565"/>
                  </a:cubicBezTo>
                  <a:lnTo>
                    <a:pt x="51" y="9132"/>
                  </a:lnTo>
                  <a:cubicBezTo>
                    <a:pt x="-7" y="9245"/>
                    <a:pt x="-14" y="9369"/>
                    <a:pt x="22" y="9489"/>
                  </a:cubicBezTo>
                  <a:lnTo>
                    <a:pt x="3421" y="20916"/>
                  </a:lnTo>
                  <a:cubicBezTo>
                    <a:pt x="3533" y="21288"/>
                    <a:pt x="4054" y="21554"/>
                    <a:pt x="4666" y="21554"/>
                  </a:cubicBezTo>
                  <a:lnTo>
                    <a:pt x="16939" y="21554"/>
                  </a:lnTo>
                  <a:cubicBezTo>
                    <a:pt x="17550" y="21554"/>
                    <a:pt x="18079" y="21286"/>
                    <a:pt x="18183" y="20916"/>
                  </a:cubicBezTo>
                  <a:lnTo>
                    <a:pt x="21554" y="9267"/>
                  </a:lnTo>
                  <a:cubicBezTo>
                    <a:pt x="21586" y="9150"/>
                    <a:pt x="21579" y="9033"/>
                    <a:pt x="21528" y="8922"/>
                  </a:cubicBezTo>
                  <a:cubicBezTo>
                    <a:pt x="21528" y="8922"/>
                    <a:pt x="17770" y="579"/>
                    <a:pt x="17770" y="579"/>
                  </a:cubicBezTo>
                  <a:close/>
                </a:path>
              </a:pathLst>
            </a:custGeom>
            <a:solidFill>
              <a:srgbClr val="FFFFFF">
                <a:alpha val="2712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4" name="Shape 54"/>
            <p:cNvSpPr/>
            <p:nvPr/>
          </p:nvSpPr>
          <p:spPr>
            <a:xfrm>
              <a:off x="3903142" y="4441507"/>
              <a:ext cx="2687747" cy="1954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62" y="13497"/>
                  </a:moveTo>
                  <a:cubicBezTo>
                    <a:pt x="16380" y="6980"/>
                    <a:pt x="10423" y="2385"/>
                    <a:pt x="4016" y="186"/>
                  </a:cubicBezTo>
                  <a:cubicBezTo>
                    <a:pt x="3854" y="64"/>
                    <a:pt x="3671" y="0"/>
                    <a:pt x="3483" y="0"/>
                  </a:cubicBezTo>
                  <a:lnTo>
                    <a:pt x="2902" y="0"/>
                  </a:lnTo>
                  <a:cubicBezTo>
                    <a:pt x="2887" y="0"/>
                    <a:pt x="2871" y="4"/>
                    <a:pt x="2855" y="6"/>
                  </a:cubicBezTo>
                  <a:lnTo>
                    <a:pt x="5487" y="7847"/>
                  </a:lnTo>
                  <a:lnTo>
                    <a:pt x="0" y="21600"/>
                  </a:lnTo>
                  <a:lnTo>
                    <a:pt x="20487" y="21600"/>
                  </a:lnTo>
                  <a:cubicBezTo>
                    <a:pt x="21101" y="21600"/>
                    <a:pt x="21600" y="20917"/>
                    <a:pt x="21600" y="20069"/>
                  </a:cubicBezTo>
                  <a:lnTo>
                    <a:pt x="21600" y="14599"/>
                  </a:lnTo>
                  <a:cubicBezTo>
                    <a:pt x="21600" y="14183"/>
                    <a:pt x="21477" y="13785"/>
                    <a:pt x="21262" y="13497"/>
                  </a:cubicBezTo>
                  <a:close/>
                </a:path>
              </a:pathLst>
            </a:custGeom>
            <a:solidFill>
              <a:srgbClr val="FFFFFF">
                <a:alpha val="2712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5" name="Shape 55"/>
            <p:cNvSpPr/>
            <p:nvPr/>
          </p:nvSpPr>
          <p:spPr>
            <a:xfrm>
              <a:off x="-1" y="4441507"/>
              <a:ext cx="2670789" cy="1954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879" y="7"/>
                  </a:moveTo>
                  <a:cubicBezTo>
                    <a:pt x="18855" y="7"/>
                    <a:pt x="18836" y="0"/>
                    <a:pt x="18815" y="0"/>
                  </a:cubicBezTo>
                  <a:lnTo>
                    <a:pt x="18390" y="0"/>
                  </a:lnTo>
                  <a:cubicBezTo>
                    <a:pt x="18304" y="0"/>
                    <a:pt x="18218" y="13"/>
                    <a:pt x="18133" y="39"/>
                  </a:cubicBezTo>
                  <a:cubicBezTo>
                    <a:pt x="11514" y="2180"/>
                    <a:pt x="5362" y="6834"/>
                    <a:pt x="340" y="13498"/>
                  </a:cubicBezTo>
                  <a:cubicBezTo>
                    <a:pt x="122" y="13789"/>
                    <a:pt x="0" y="14184"/>
                    <a:pt x="0" y="14599"/>
                  </a:cubicBezTo>
                  <a:lnTo>
                    <a:pt x="0" y="20069"/>
                  </a:lnTo>
                  <a:cubicBezTo>
                    <a:pt x="0" y="20917"/>
                    <a:pt x="502" y="21600"/>
                    <a:pt x="1120" y="21600"/>
                  </a:cubicBezTo>
                  <a:lnTo>
                    <a:pt x="21600" y="21600"/>
                  </a:lnTo>
                  <a:lnTo>
                    <a:pt x="16179" y="8021"/>
                  </a:lnTo>
                  <a:cubicBezTo>
                    <a:pt x="16179" y="8021"/>
                    <a:pt x="18879" y="7"/>
                    <a:pt x="18879" y="7"/>
                  </a:cubicBezTo>
                  <a:close/>
                </a:path>
              </a:pathLst>
            </a:custGeom>
            <a:solidFill>
              <a:srgbClr val="FFFFFF">
                <a:alpha val="2712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6" name="Shape 56"/>
            <p:cNvSpPr/>
            <p:nvPr/>
          </p:nvSpPr>
          <p:spPr>
            <a:xfrm>
              <a:off x="1749684" y="-1"/>
              <a:ext cx="3116756" cy="4860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32" y="18242"/>
                  </a:moveTo>
                  <a:lnTo>
                    <a:pt x="16332" y="16341"/>
                  </a:lnTo>
                  <a:cubicBezTo>
                    <a:pt x="18284" y="15123"/>
                    <a:pt x="19598" y="13348"/>
                    <a:pt x="19803" y="11573"/>
                  </a:cubicBezTo>
                  <a:cubicBezTo>
                    <a:pt x="19813" y="11573"/>
                    <a:pt x="19824" y="11573"/>
                    <a:pt x="19834" y="11573"/>
                  </a:cubicBezTo>
                  <a:cubicBezTo>
                    <a:pt x="20809" y="11573"/>
                    <a:pt x="21600" y="11036"/>
                    <a:pt x="21600" y="10373"/>
                  </a:cubicBezTo>
                  <a:cubicBezTo>
                    <a:pt x="21600" y="9883"/>
                    <a:pt x="21170" y="9463"/>
                    <a:pt x="20554" y="9277"/>
                  </a:cubicBezTo>
                  <a:cubicBezTo>
                    <a:pt x="20911" y="8566"/>
                    <a:pt x="21107" y="7804"/>
                    <a:pt x="21107" y="7011"/>
                  </a:cubicBezTo>
                  <a:cubicBezTo>
                    <a:pt x="21107" y="3140"/>
                    <a:pt x="16494" y="0"/>
                    <a:pt x="10800" y="0"/>
                  </a:cubicBezTo>
                  <a:cubicBezTo>
                    <a:pt x="5107" y="0"/>
                    <a:pt x="493" y="3140"/>
                    <a:pt x="493" y="7011"/>
                  </a:cubicBezTo>
                  <a:cubicBezTo>
                    <a:pt x="493" y="7804"/>
                    <a:pt x="690" y="8566"/>
                    <a:pt x="1047" y="9277"/>
                  </a:cubicBezTo>
                  <a:cubicBezTo>
                    <a:pt x="431" y="9463"/>
                    <a:pt x="0" y="9883"/>
                    <a:pt x="0" y="10373"/>
                  </a:cubicBezTo>
                  <a:cubicBezTo>
                    <a:pt x="0" y="11036"/>
                    <a:pt x="791" y="11573"/>
                    <a:pt x="1766" y="11573"/>
                  </a:cubicBezTo>
                  <a:cubicBezTo>
                    <a:pt x="1777" y="11573"/>
                    <a:pt x="1786" y="11573"/>
                    <a:pt x="1797" y="11573"/>
                  </a:cubicBezTo>
                  <a:cubicBezTo>
                    <a:pt x="1999" y="13325"/>
                    <a:pt x="3284" y="15074"/>
                    <a:pt x="5192" y="16290"/>
                  </a:cubicBezTo>
                  <a:lnTo>
                    <a:pt x="5192" y="18242"/>
                  </a:lnTo>
                  <a:cubicBezTo>
                    <a:pt x="5192" y="18306"/>
                    <a:pt x="5215" y="18371"/>
                    <a:pt x="5261" y="18429"/>
                  </a:cubicBezTo>
                  <a:cubicBezTo>
                    <a:pt x="5515" y="18750"/>
                    <a:pt x="7834" y="21561"/>
                    <a:pt x="10750" y="21600"/>
                  </a:cubicBezTo>
                  <a:cubicBezTo>
                    <a:pt x="10754" y="21600"/>
                    <a:pt x="10802" y="21600"/>
                    <a:pt x="10806" y="21600"/>
                  </a:cubicBezTo>
                  <a:cubicBezTo>
                    <a:pt x="10806" y="21600"/>
                    <a:pt x="10806" y="21600"/>
                    <a:pt x="10808" y="21600"/>
                  </a:cubicBezTo>
                  <a:cubicBezTo>
                    <a:pt x="13718" y="21600"/>
                    <a:pt x="16013" y="18750"/>
                    <a:pt x="16266" y="18426"/>
                  </a:cubicBezTo>
                  <a:cubicBezTo>
                    <a:pt x="16310" y="18368"/>
                    <a:pt x="16332" y="18306"/>
                    <a:pt x="16332" y="18242"/>
                  </a:cubicBezTo>
                  <a:close/>
                </a:path>
              </a:pathLst>
            </a:custGeom>
            <a:solidFill>
              <a:srgbClr val="FFFFFF">
                <a:alpha val="2712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1"/>
          <p:cNvGrpSpPr/>
          <p:nvPr/>
        </p:nvGrpSpPr>
        <p:grpSpPr>
          <a:xfrm>
            <a:off x="5703" y="-37266"/>
            <a:ext cx="13004802" cy="9828132"/>
            <a:chOff x="0" y="0"/>
            <a:chExt cx="13004801" cy="9828131"/>
          </a:xfrm>
        </p:grpSpPr>
        <p:sp>
          <p:nvSpPr>
            <p:cNvPr id="59" name="Shape 59"/>
            <p:cNvSpPr/>
            <p:nvPr/>
          </p:nvSpPr>
          <p:spPr>
            <a:xfrm>
              <a:off x="0" y="0"/>
              <a:ext cx="13004802" cy="9828132"/>
            </a:xfrm>
            <a:prstGeom prst="rect">
              <a:avLst/>
            </a:prstGeom>
            <a:solidFill>
              <a:srgbClr val="000000">
                <a:alpha val="15379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0" name="Shape 60"/>
            <p:cNvSpPr/>
            <p:nvPr/>
          </p:nvSpPr>
          <p:spPr>
            <a:xfrm>
              <a:off x="0" y="4729916"/>
              <a:ext cx="13004802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 </a:t>
              </a:r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216385" y="3540700"/>
            <a:ext cx="3996940" cy="5489653"/>
            <a:chOff x="0" y="0"/>
            <a:chExt cx="3996938" cy="5489652"/>
          </a:xfrm>
        </p:grpSpPr>
        <p:sp>
          <p:nvSpPr>
            <p:cNvPr id="62" name="Shape 62"/>
            <p:cNvSpPr/>
            <p:nvPr/>
          </p:nvSpPr>
          <p:spPr>
            <a:xfrm>
              <a:off x="0" y="-1"/>
              <a:ext cx="3996940" cy="1765660"/>
            </a:xfrm>
            <a:prstGeom prst="rect">
              <a:avLst/>
            </a:prstGeom>
            <a:solidFill>
              <a:srgbClr val="2BB197">
                <a:alpha val="77406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" name="Shape 63"/>
            <p:cNvSpPr/>
            <p:nvPr/>
          </p:nvSpPr>
          <p:spPr>
            <a:xfrm>
              <a:off x="0" y="1742862"/>
              <a:ext cx="3996940" cy="3746791"/>
            </a:xfrm>
            <a:prstGeom prst="rect">
              <a:avLst/>
            </a:prstGeom>
            <a:solidFill>
              <a:srgbClr val="212121">
                <a:alpha val="78766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" name="Shape 64"/>
            <p:cNvSpPr/>
            <p:nvPr/>
          </p:nvSpPr>
          <p:spPr>
            <a:xfrm>
              <a:off x="207663" y="1997747"/>
              <a:ext cx="3593020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 defTabSz="2603500">
                <a:defRPr sz="30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Novecento wide Medium"/>
                  <a:ea typeface="Novecento wide Medium"/>
                  <a:cs typeface="Novecento wide Medium"/>
                  <a:sym typeface="Novecento wid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30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NEED HELP</a:t>
              </a:r>
            </a:p>
          </p:txBody>
        </p:sp>
        <p:sp>
          <p:nvSpPr>
            <p:cNvPr id="65" name="Shape 65"/>
            <p:cNvSpPr/>
            <p:nvPr/>
          </p:nvSpPr>
          <p:spPr>
            <a:xfrm>
              <a:off x="207663" y="2881919"/>
              <a:ext cx="3578042" cy="2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66" name="Shape 66"/>
            <p:cNvSpPr/>
            <p:nvPr/>
          </p:nvSpPr>
          <p:spPr>
            <a:xfrm>
              <a:off x="207663" y="3367671"/>
              <a:ext cx="3593020" cy="1828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 defTabSz="2603500">
                <a:defRPr sz="2000">
                  <a:solidFill>
                    <a:srgbClr val="FFFFFF"/>
                  </a:solidFill>
                  <a:uFill>
                    <a:solidFill>
                      <a:srgbClr val="E0E0E0"/>
                    </a:solidFill>
                  </a:uFill>
                  <a:latin typeface="Cantarell Regular"/>
                  <a:ea typeface="Cantarell Regular"/>
                  <a:cs typeface="Cantarell Regular"/>
                  <a:sym typeface="Cantarell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000">
                  <a:solidFill>
                    <a:srgbClr val="FFFFFF"/>
                  </a:solidFill>
                  <a:uFill>
                    <a:solidFill>
                      <a:srgbClr val="E0E0E0"/>
                    </a:solidFill>
                  </a:uFill>
                </a:rPr>
                <a:t>Some people genuinely just want to help. HelpMeOut works to help give these people an avenue to help the people around them </a:t>
              </a:r>
            </a:p>
          </p:txBody>
        </p:sp>
        <p:grpSp>
          <p:nvGrpSpPr>
            <p:cNvPr id="69" name="Group 69"/>
            <p:cNvGrpSpPr/>
            <p:nvPr/>
          </p:nvGrpSpPr>
          <p:grpSpPr>
            <a:xfrm>
              <a:off x="1450876" y="335235"/>
              <a:ext cx="1095189" cy="1095190"/>
              <a:chOff x="0" y="0"/>
              <a:chExt cx="1095188" cy="1095189"/>
            </a:xfrm>
          </p:grpSpPr>
          <p:sp>
            <p:nvSpPr>
              <p:cNvPr id="67" name="Shape 67"/>
              <p:cNvSpPr/>
              <p:nvPr/>
            </p:nvSpPr>
            <p:spPr>
              <a:xfrm>
                <a:off x="0" y="0"/>
                <a:ext cx="1095189" cy="10951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57" y="20057"/>
                    </a:moveTo>
                    <a:lnTo>
                      <a:pt x="1543" y="20057"/>
                    </a:lnTo>
                    <a:lnTo>
                      <a:pt x="1543" y="5400"/>
                    </a:lnTo>
                    <a:lnTo>
                      <a:pt x="20057" y="5400"/>
                    </a:lnTo>
                    <a:cubicBezTo>
                      <a:pt x="20057" y="5400"/>
                      <a:pt x="20057" y="20057"/>
                      <a:pt x="20057" y="20057"/>
                    </a:cubicBezTo>
                    <a:close/>
                    <a:moveTo>
                      <a:pt x="10797" y="1132"/>
                    </a:moveTo>
                    <a:lnTo>
                      <a:pt x="13267" y="3857"/>
                    </a:lnTo>
                    <a:lnTo>
                      <a:pt x="8331" y="3857"/>
                    </a:lnTo>
                    <a:cubicBezTo>
                      <a:pt x="8331" y="3857"/>
                      <a:pt x="10797" y="1132"/>
                      <a:pt x="10797" y="1132"/>
                    </a:cubicBezTo>
                    <a:close/>
                    <a:moveTo>
                      <a:pt x="10797" y="0"/>
                    </a:moveTo>
                    <a:lnTo>
                      <a:pt x="7197" y="3857"/>
                    </a:lnTo>
                    <a:lnTo>
                      <a:pt x="0" y="3857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857"/>
                    </a:lnTo>
                    <a:lnTo>
                      <a:pt x="14400" y="3857"/>
                    </a:lnTo>
                    <a:cubicBezTo>
                      <a:pt x="14400" y="3857"/>
                      <a:pt x="10797" y="0"/>
                      <a:pt x="107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8" name="Shape 68"/>
              <p:cNvSpPr/>
              <p:nvPr/>
            </p:nvSpPr>
            <p:spPr>
              <a:xfrm>
                <a:off x="117341" y="312910"/>
                <a:ext cx="860506" cy="664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194" y="10835"/>
                    </a:moveTo>
                    <a:cubicBezTo>
                      <a:pt x="11946" y="11603"/>
                      <a:pt x="11633" y="12318"/>
                      <a:pt x="11587" y="13100"/>
                    </a:cubicBezTo>
                    <a:lnTo>
                      <a:pt x="9550" y="13100"/>
                    </a:lnTo>
                    <a:cubicBezTo>
                      <a:pt x="9550" y="11535"/>
                      <a:pt x="9967" y="10219"/>
                      <a:pt x="11649" y="9219"/>
                    </a:cubicBezTo>
                    <a:cubicBezTo>
                      <a:pt x="12393" y="8774"/>
                      <a:pt x="12617" y="8511"/>
                      <a:pt x="12617" y="7817"/>
                    </a:cubicBezTo>
                    <a:cubicBezTo>
                      <a:pt x="12617" y="6931"/>
                      <a:pt x="12109" y="6432"/>
                      <a:pt x="10845" y="6432"/>
                    </a:cubicBezTo>
                    <a:cubicBezTo>
                      <a:pt x="9714" y="6432"/>
                      <a:pt x="8908" y="7136"/>
                      <a:pt x="8242" y="8060"/>
                    </a:cubicBezTo>
                    <a:lnTo>
                      <a:pt x="6902" y="6043"/>
                    </a:lnTo>
                    <a:cubicBezTo>
                      <a:pt x="7809" y="4813"/>
                      <a:pt x="9104" y="3812"/>
                      <a:pt x="10845" y="3812"/>
                    </a:cubicBezTo>
                    <a:cubicBezTo>
                      <a:pt x="13121" y="3812"/>
                      <a:pt x="14698" y="5020"/>
                      <a:pt x="14698" y="7698"/>
                    </a:cubicBezTo>
                    <a:cubicBezTo>
                      <a:pt x="14698" y="9491"/>
                      <a:pt x="13909" y="10392"/>
                      <a:pt x="13194" y="10835"/>
                    </a:cubicBezTo>
                    <a:close/>
                    <a:moveTo>
                      <a:pt x="10488" y="17788"/>
                    </a:moveTo>
                    <a:cubicBezTo>
                      <a:pt x="9834" y="17788"/>
                      <a:pt x="9278" y="17071"/>
                      <a:pt x="9278" y="16225"/>
                    </a:cubicBezTo>
                    <a:cubicBezTo>
                      <a:pt x="9278" y="15379"/>
                      <a:pt x="9834" y="14661"/>
                      <a:pt x="10488" y="14661"/>
                    </a:cubicBezTo>
                    <a:cubicBezTo>
                      <a:pt x="11142" y="14661"/>
                      <a:pt x="11693" y="15379"/>
                      <a:pt x="11693" y="16225"/>
                    </a:cubicBezTo>
                    <a:cubicBezTo>
                      <a:pt x="11693" y="17071"/>
                      <a:pt x="11142" y="17788"/>
                      <a:pt x="10488" y="17788"/>
                    </a:cubicBezTo>
                    <a:close/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77" name="Group 77"/>
          <p:cNvGrpSpPr/>
          <p:nvPr/>
        </p:nvGrpSpPr>
        <p:grpSpPr>
          <a:xfrm>
            <a:off x="4503930" y="3540700"/>
            <a:ext cx="3996942" cy="5489653"/>
            <a:chOff x="0" y="0"/>
            <a:chExt cx="3996940" cy="5489652"/>
          </a:xfrm>
        </p:grpSpPr>
        <p:sp>
          <p:nvSpPr>
            <p:cNvPr id="71" name="Shape 71"/>
            <p:cNvSpPr/>
            <p:nvPr/>
          </p:nvSpPr>
          <p:spPr>
            <a:xfrm>
              <a:off x="-1" y="-1"/>
              <a:ext cx="3996942" cy="1765660"/>
            </a:xfrm>
            <a:prstGeom prst="rect">
              <a:avLst/>
            </a:prstGeom>
            <a:solidFill>
              <a:srgbClr val="D75041">
                <a:alpha val="77406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" name="Shape 72"/>
            <p:cNvSpPr/>
            <p:nvPr/>
          </p:nvSpPr>
          <p:spPr>
            <a:xfrm>
              <a:off x="-1" y="1742862"/>
              <a:ext cx="3996942" cy="3746791"/>
            </a:xfrm>
            <a:prstGeom prst="rect">
              <a:avLst/>
            </a:prstGeom>
            <a:solidFill>
              <a:srgbClr val="212121">
                <a:alpha val="78766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" name="Shape 73"/>
            <p:cNvSpPr/>
            <p:nvPr/>
          </p:nvSpPr>
          <p:spPr>
            <a:xfrm>
              <a:off x="207663" y="1997747"/>
              <a:ext cx="359302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 defTabSz="2603500">
                <a:defRPr sz="30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Novecento wide Medium"/>
                  <a:ea typeface="Novecento wide Medium"/>
                  <a:cs typeface="Novecento wide Medium"/>
                  <a:sym typeface="Novecento wid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30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WANT TO HELP</a:t>
              </a:r>
            </a:p>
          </p:txBody>
        </p:sp>
        <p:sp>
          <p:nvSpPr>
            <p:cNvPr id="74" name="Shape 74"/>
            <p:cNvSpPr/>
            <p:nvPr/>
          </p:nvSpPr>
          <p:spPr>
            <a:xfrm>
              <a:off x="207663" y="2881919"/>
              <a:ext cx="3578043" cy="2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75" name="Shape 75"/>
            <p:cNvSpPr/>
            <p:nvPr/>
          </p:nvSpPr>
          <p:spPr>
            <a:xfrm>
              <a:off x="207663" y="3367671"/>
              <a:ext cx="3593022" cy="1828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 defTabSz="2603500">
                <a:defRPr sz="2000">
                  <a:solidFill>
                    <a:srgbClr val="FFFFFF"/>
                  </a:solidFill>
                  <a:uFill>
                    <a:solidFill>
                      <a:srgbClr val="E0E0E0"/>
                    </a:solidFill>
                  </a:uFill>
                  <a:latin typeface="Cantarell Regular"/>
                  <a:ea typeface="Cantarell Regular"/>
                  <a:cs typeface="Cantarell Regular"/>
                  <a:sym typeface="Cantarell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000">
                  <a:solidFill>
                    <a:srgbClr val="FFFFFF"/>
                  </a:solidFill>
                  <a:uFill>
                    <a:solidFill>
                      <a:srgbClr val="E0E0E0"/>
                    </a:solidFill>
                  </a:uFill>
                </a:rPr>
                <a:t>Some people genuinely just want to help. HelpMeOut works to help give these people an avenue to help the people around them </a:t>
              </a:r>
            </a:p>
          </p:txBody>
        </p:sp>
        <p:sp>
          <p:nvSpPr>
            <p:cNvPr id="76" name="Shape 76"/>
            <p:cNvSpPr/>
            <p:nvPr/>
          </p:nvSpPr>
          <p:spPr>
            <a:xfrm>
              <a:off x="1449250" y="330593"/>
              <a:ext cx="1098441" cy="1104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514" y="10265"/>
                  </a:moveTo>
                  <a:lnTo>
                    <a:pt x="12028" y="10628"/>
                  </a:lnTo>
                  <a:cubicBezTo>
                    <a:pt x="11426" y="11078"/>
                    <a:pt x="11200" y="11246"/>
                    <a:pt x="10953" y="11489"/>
                  </a:cubicBezTo>
                  <a:cubicBezTo>
                    <a:pt x="10912" y="11529"/>
                    <a:pt x="10857" y="11551"/>
                    <a:pt x="10800" y="11551"/>
                  </a:cubicBezTo>
                  <a:cubicBezTo>
                    <a:pt x="10742" y="11551"/>
                    <a:pt x="10687" y="11529"/>
                    <a:pt x="10647" y="11489"/>
                  </a:cubicBezTo>
                  <a:cubicBezTo>
                    <a:pt x="10459" y="11305"/>
                    <a:pt x="10286" y="11175"/>
                    <a:pt x="9939" y="10915"/>
                  </a:cubicBezTo>
                  <a:cubicBezTo>
                    <a:pt x="9720" y="10750"/>
                    <a:pt x="9450" y="10548"/>
                    <a:pt x="9083" y="10263"/>
                  </a:cubicBezTo>
                  <a:cubicBezTo>
                    <a:pt x="8113" y="9511"/>
                    <a:pt x="6785" y="8480"/>
                    <a:pt x="6785" y="7005"/>
                  </a:cubicBezTo>
                  <a:cubicBezTo>
                    <a:pt x="6785" y="5570"/>
                    <a:pt x="7896" y="4796"/>
                    <a:pt x="8943" y="4796"/>
                  </a:cubicBezTo>
                  <a:cubicBezTo>
                    <a:pt x="9650" y="4796"/>
                    <a:pt x="10306" y="5121"/>
                    <a:pt x="10800" y="5713"/>
                  </a:cubicBezTo>
                  <a:cubicBezTo>
                    <a:pt x="11294" y="5120"/>
                    <a:pt x="11952" y="4795"/>
                    <a:pt x="12659" y="4795"/>
                  </a:cubicBezTo>
                  <a:cubicBezTo>
                    <a:pt x="13704" y="4795"/>
                    <a:pt x="14815" y="5565"/>
                    <a:pt x="14815" y="6990"/>
                  </a:cubicBezTo>
                  <a:cubicBezTo>
                    <a:pt x="14815" y="8542"/>
                    <a:pt x="13318" y="9662"/>
                    <a:pt x="12514" y="10265"/>
                  </a:cubicBezTo>
                  <a:close/>
                  <a:moveTo>
                    <a:pt x="13351" y="0"/>
                  </a:moveTo>
                  <a:lnTo>
                    <a:pt x="8248" y="0"/>
                  </a:lnTo>
                  <a:cubicBezTo>
                    <a:pt x="3701" y="0"/>
                    <a:pt x="1" y="3527"/>
                    <a:pt x="0" y="7862"/>
                  </a:cubicBezTo>
                  <a:cubicBezTo>
                    <a:pt x="0" y="7863"/>
                    <a:pt x="0" y="7863"/>
                    <a:pt x="0" y="7863"/>
                  </a:cubicBezTo>
                  <a:lnTo>
                    <a:pt x="0" y="20704"/>
                  </a:lnTo>
                  <a:cubicBezTo>
                    <a:pt x="0" y="21199"/>
                    <a:pt x="407" y="21600"/>
                    <a:pt x="910" y="21600"/>
                  </a:cubicBezTo>
                  <a:cubicBezTo>
                    <a:pt x="1272" y="21600"/>
                    <a:pt x="1272" y="21600"/>
                    <a:pt x="2128" y="20803"/>
                  </a:cubicBezTo>
                  <a:lnTo>
                    <a:pt x="7604" y="15704"/>
                  </a:lnTo>
                  <a:cubicBezTo>
                    <a:pt x="7739" y="15715"/>
                    <a:pt x="7876" y="15723"/>
                    <a:pt x="8014" y="15727"/>
                  </a:cubicBezTo>
                  <a:lnTo>
                    <a:pt x="13586" y="15727"/>
                  </a:lnTo>
                  <a:cubicBezTo>
                    <a:pt x="13594" y="15727"/>
                    <a:pt x="13603" y="15726"/>
                    <a:pt x="13613" y="15726"/>
                  </a:cubicBezTo>
                  <a:cubicBezTo>
                    <a:pt x="18091" y="15592"/>
                    <a:pt x="21600" y="12140"/>
                    <a:pt x="21600" y="7866"/>
                  </a:cubicBezTo>
                  <a:cubicBezTo>
                    <a:pt x="21600" y="3528"/>
                    <a:pt x="17899" y="0"/>
                    <a:pt x="1335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8802882" y="3540700"/>
            <a:ext cx="3980285" cy="5491685"/>
            <a:chOff x="0" y="0"/>
            <a:chExt cx="3980284" cy="5491684"/>
          </a:xfrm>
        </p:grpSpPr>
        <p:sp>
          <p:nvSpPr>
            <p:cNvPr id="78" name="Shape 78"/>
            <p:cNvSpPr/>
            <p:nvPr/>
          </p:nvSpPr>
          <p:spPr>
            <a:xfrm>
              <a:off x="-1" y="0"/>
              <a:ext cx="3980286" cy="1758302"/>
            </a:xfrm>
            <a:prstGeom prst="rect">
              <a:avLst/>
            </a:prstGeom>
            <a:solidFill>
              <a:srgbClr val="4EBCD6">
                <a:alpha val="77406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" name="Shape 79"/>
            <p:cNvSpPr/>
            <p:nvPr/>
          </p:nvSpPr>
          <p:spPr>
            <a:xfrm>
              <a:off x="-1" y="1744894"/>
              <a:ext cx="3980286" cy="3746791"/>
            </a:xfrm>
            <a:prstGeom prst="rect">
              <a:avLst/>
            </a:prstGeom>
            <a:solidFill>
              <a:srgbClr val="212121">
                <a:alpha val="78766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" name="Shape 80"/>
            <p:cNvSpPr/>
            <p:nvPr/>
          </p:nvSpPr>
          <p:spPr>
            <a:xfrm>
              <a:off x="208577" y="1823017"/>
              <a:ext cx="3578050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0" defTabSz="260350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Novecento wide Medium"/>
                  <a:ea typeface="Novecento wide Medium"/>
                  <a:cs typeface="Novecento wide Medium"/>
                  <a:sym typeface="Novecento wide Medium"/>
                </a:rPr>
                <a:t>WANT TO MAKE</a:t>
              </a:r>
              <a:endParaRPr b="1" sz="3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Novecento wide Medium"/>
                <a:ea typeface="Novecento wide Medium"/>
                <a:cs typeface="Novecento wide Medium"/>
                <a:sym typeface="Novecento wide Medium"/>
              </a:endParaRPr>
            </a:p>
            <a:p>
              <a:pPr lvl="0" defTabSz="260350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Novecento wide Medium"/>
                  <a:ea typeface="Novecento wide Medium"/>
                  <a:cs typeface="Novecento wide Medium"/>
                  <a:sym typeface="Novecento wide Medium"/>
                </a:rPr>
                <a:t>MONEY</a:t>
              </a:r>
            </a:p>
          </p:txBody>
        </p:sp>
        <p:sp>
          <p:nvSpPr>
            <p:cNvPr id="81" name="Shape 81"/>
            <p:cNvSpPr/>
            <p:nvPr/>
          </p:nvSpPr>
          <p:spPr>
            <a:xfrm>
              <a:off x="208576" y="2881919"/>
              <a:ext cx="3563134" cy="2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grpSp>
          <p:nvGrpSpPr>
            <p:cNvPr id="87" name="Group 87"/>
            <p:cNvGrpSpPr/>
            <p:nvPr/>
          </p:nvGrpSpPr>
          <p:grpSpPr>
            <a:xfrm>
              <a:off x="1425192" y="330571"/>
              <a:ext cx="1129902" cy="1104496"/>
              <a:chOff x="0" y="-22"/>
              <a:chExt cx="1129901" cy="1104495"/>
            </a:xfrm>
          </p:grpSpPr>
          <p:sp>
            <p:nvSpPr>
              <p:cNvPr id="82" name="Shape 82"/>
              <p:cNvSpPr/>
              <p:nvPr/>
            </p:nvSpPr>
            <p:spPr>
              <a:xfrm>
                <a:off x="0" y="-23"/>
                <a:ext cx="1129902" cy="1104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4" fill="norm" stroke="1" extrusionOk="0">
                    <a:moveTo>
                      <a:pt x="20699" y="16466"/>
                    </a:moveTo>
                    <a:lnTo>
                      <a:pt x="16584" y="16466"/>
                    </a:lnTo>
                    <a:cubicBezTo>
                      <a:pt x="15627" y="16466"/>
                      <a:pt x="14849" y="15670"/>
                      <a:pt x="14849" y="14692"/>
                    </a:cubicBezTo>
                    <a:cubicBezTo>
                      <a:pt x="14849" y="13714"/>
                      <a:pt x="15627" y="12919"/>
                      <a:pt x="16584" y="12919"/>
                    </a:cubicBezTo>
                    <a:lnTo>
                      <a:pt x="20699" y="12919"/>
                    </a:lnTo>
                    <a:cubicBezTo>
                      <a:pt x="20699" y="12919"/>
                      <a:pt x="20699" y="16466"/>
                      <a:pt x="20699" y="16466"/>
                    </a:cubicBezTo>
                    <a:close/>
                    <a:moveTo>
                      <a:pt x="13685" y="5884"/>
                    </a:moveTo>
                    <a:cubicBezTo>
                      <a:pt x="13674" y="5837"/>
                      <a:pt x="13664" y="5789"/>
                      <a:pt x="13650" y="5742"/>
                    </a:cubicBezTo>
                    <a:cubicBezTo>
                      <a:pt x="13583" y="5519"/>
                      <a:pt x="13489" y="5311"/>
                      <a:pt x="13376" y="5115"/>
                    </a:cubicBezTo>
                    <a:cubicBezTo>
                      <a:pt x="13114" y="4663"/>
                      <a:pt x="12736" y="4290"/>
                      <a:pt x="12270" y="4037"/>
                    </a:cubicBezTo>
                    <a:cubicBezTo>
                      <a:pt x="11603" y="3676"/>
                      <a:pt x="10838" y="3602"/>
                      <a:pt x="10116" y="3830"/>
                    </a:cubicBezTo>
                    <a:cubicBezTo>
                      <a:pt x="9419" y="4048"/>
                      <a:pt x="8868" y="4521"/>
                      <a:pt x="8523" y="5115"/>
                    </a:cubicBezTo>
                    <a:cubicBezTo>
                      <a:pt x="8384" y="5355"/>
                      <a:pt x="8278" y="5613"/>
                      <a:pt x="8211" y="5884"/>
                    </a:cubicBezTo>
                    <a:cubicBezTo>
                      <a:pt x="8150" y="6133"/>
                      <a:pt x="8119" y="6391"/>
                      <a:pt x="8124" y="6653"/>
                    </a:cubicBezTo>
                    <a:cubicBezTo>
                      <a:pt x="8129" y="6915"/>
                      <a:pt x="8167" y="7180"/>
                      <a:pt x="8246" y="7443"/>
                    </a:cubicBezTo>
                    <a:cubicBezTo>
                      <a:pt x="8292" y="7597"/>
                      <a:pt x="8353" y="7743"/>
                      <a:pt x="8422" y="7883"/>
                    </a:cubicBezTo>
                    <a:cubicBezTo>
                      <a:pt x="8435" y="7910"/>
                      <a:pt x="8446" y="7938"/>
                      <a:pt x="8461" y="7964"/>
                    </a:cubicBezTo>
                    <a:lnTo>
                      <a:pt x="6993" y="7964"/>
                    </a:lnTo>
                    <a:cubicBezTo>
                      <a:pt x="7002" y="7902"/>
                      <a:pt x="7000" y="7839"/>
                      <a:pt x="6983" y="7776"/>
                    </a:cubicBezTo>
                    <a:cubicBezTo>
                      <a:pt x="6981" y="7770"/>
                      <a:pt x="6981" y="7765"/>
                      <a:pt x="6980" y="7760"/>
                    </a:cubicBezTo>
                    <a:cubicBezTo>
                      <a:pt x="6943" y="7642"/>
                      <a:pt x="6865" y="7545"/>
                      <a:pt x="6758" y="7487"/>
                    </a:cubicBezTo>
                    <a:cubicBezTo>
                      <a:pt x="6652" y="7429"/>
                      <a:pt x="6530" y="7417"/>
                      <a:pt x="6414" y="7454"/>
                    </a:cubicBezTo>
                    <a:cubicBezTo>
                      <a:pt x="6282" y="7495"/>
                      <a:pt x="6184" y="7593"/>
                      <a:pt x="6134" y="7712"/>
                    </a:cubicBezTo>
                    <a:cubicBezTo>
                      <a:pt x="6101" y="7790"/>
                      <a:pt x="6088" y="7876"/>
                      <a:pt x="6101" y="7964"/>
                    </a:cubicBezTo>
                    <a:lnTo>
                      <a:pt x="3821" y="7964"/>
                    </a:lnTo>
                    <a:lnTo>
                      <a:pt x="3688" y="7528"/>
                    </a:lnTo>
                    <a:lnTo>
                      <a:pt x="3423" y="6653"/>
                    </a:lnTo>
                    <a:lnTo>
                      <a:pt x="3192" y="5884"/>
                    </a:lnTo>
                    <a:lnTo>
                      <a:pt x="2990" y="5217"/>
                    </a:lnTo>
                    <a:lnTo>
                      <a:pt x="3310" y="5115"/>
                    </a:lnTo>
                    <a:lnTo>
                      <a:pt x="15314" y="1321"/>
                    </a:lnTo>
                    <a:cubicBezTo>
                      <a:pt x="15534" y="1647"/>
                      <a:pt x="15902" y="1862"/>
                      <a:pt x="16319" y="1862"/>
                    </a:cubicBezTo>
                    <a:cubicBezTo>
                      <a:pt x="16365" y="1862"/>
                      <a:pt x="16410" y="1857"/>
                      <a:pt x="16455" y="1852"/>
                    </a:cubicBezTo>
                    <a:lnTo>
                      <a:pt x="17442" y="5115"/>
                    </a:lnTo>
                    <a:lnTo>
                      <a:pt x="17908" y="6653"/>
                    </a:lnTo>
                    <a:lnTo>
                      <a:pt x="18303" y="7964"/>
                    </a:lnTo>
                    <a:lnTo>
                      <a:pt x="13433" y="7964"/>
                    </a:lnTo>
                    <a:cubicBezTo>
                      <a:pt x="13645" y="7565"/>
                      <a:pt x="13763" y="7116"/>
                      <a:pt x="13772" y="6653"/>
                    </a:cubicBezTo>
                    <a:cubicBezTo>
                      <a:pt x="13778" y="6399"/>
                      <a:pt x="13749" y="6141"/>
                      <a:pt x="13685" y="5884"/>
                    </a:cubicBezTo>
                    <a:close/>
                    <a:moveTo>
                      <a:pt x="12085" y="7306"/>
                    </a:moveTo>
                    <a:cubicBezTo>
                      <a:pt x="12057" y="7454"/>
                      <a:pt x="11990" y="7590"/>
                      <a:pt x="11883" y="7711"/>
                    </a:cubicBezTo>
                    <a:cubicBezTo>
                      <a:pt x="11793" y="7815"/>
                      <a:pt x="11672" y="7897"/>
                      <a:pt x="11533" y="7964"/>
                    </a:cubicBezTo>
                    <a:lnTo>
                      <a:pt x="10448" y="7964"/>
                    </a:lnTo>
                    <a:cubicBezTo>
                      <a:pt x="10363" y="7910"/>
                      <a:pt x="10291" y="7851"/>
                      <a:pt x="10236" y="7783"/>
                    </a:cubicBezTo>
                    <a:cubicBezTo>
                      <a:pt x="10175" y="7707"/>
                      <a:pt x="10131" y="7627"/>
                      <a:pt x="10106" y="7545"/>
                    </a:cubicBezTo>
                    <a:cubicBezTo>
                      <a:pt x="10087" y="7483"/>
                      <a:pt x="10095" y="7420"/>
                      <a:pt x="10127" y="7356"/>
                    </a:cubicBezTo>
                    <a:cubicBezTo>
                      <a:pt x="10160" y="7292"/>
                      <a:pt x="10210" y="7249"/>
                      <a:pt x="10280" y="7227"/>
                    </a:cubicBezTo>
                    <a:cubicBezTo>
                      <a:pt x="10337" y="7209"/>
                      <a:pt x="10388" y="7208"/>
                      <a:pt x="10435" y="7222"/>
                    </a:cubicBezTo>
                    <a:cubicBezTo>
                      <a:pt x="10482" y="7237"/>
                      <a:pt x="10520" y="7266"/>
                      <a:pt x="10550" y="7310"/>
                    </a:cubicBezTo>
                    <a:cubicBezTo>
                      <a:pt x="10616" y="7405"/>
                      <a:pt x="10670" y="7476"/>
                      <a:pt x="10712" y="7524"/>
                    </a:cubicBezTo>
                    <a:cubicBezTo>
                      <a:pt x="10754" y="7572"/>
                      <a:pt x="10806" y="7610"/>
                      <a:pt x="10871" y="7642"/>
                    </a:cubicBezTo>
                    <a:cubicBezTo>
                      <a:pt x="10936" y="7670"/>
                      <a:pt x="11014" y="7685"/>
                      <a:pt x="11106" y="7683"/>
                    </a:cubicBezTo>
                    <a:lnTo>
                      <a:pt x="10836" y="6789"/>
                    </a:lnTo>
                    <a:cubicBezTo>
                      <a:pt x="10653" y="6794"/>
                      <a:pt x="10496" y="6786"/>
                      <a:pt x="10368" y="6763"/>
                    </a:cubicBezTo>
                    <a:cubicBezTo>
                      <a:pt x="10269" y="6746"/>
                      <a:pt x="10181" y="6705"/>
                      <a:pt x="10100" y="6653"/>
                    </a:cubicBezTo>
                    <a:cubicBezTo>
                      <a:pt x="10072" y="6636"/>
                      <a:pt x="10043" y="6622"/>
                      <a:pt x="10017" y="6600"/>
                    </a:cubicBezTo>
                    <a:cubicBezTo>
                      <a:pt x="9915" y="6515"/>
                      <a:pt x="9838" y="6388"/>
                      <a:pt x="9788" y="6218"/>
                    </a:cubicBezTo>
                    <a:cubicBezTo>
                      <a:pt x="9752" y="6102"/>
                      <a:pt x="9742" y="5991"/>
                      <a:pt x="9751" y="5884"/>
                    </a:cubicBezTo>
                    <a:cubicBezTo>
                      <a:pt x="9760" y="5789"/>
                      <a:pt x="9785" y="5698"/>
                      <a:pt x="9829" y="5612"/>
                    </a:cubicBezTo>
                    <a:cubicBezTo>
                      <a:pt x="9925" y="5427"/>
                      <a:pt x="10098" y="5283"/>
                      <a:pt x="10351" y="5179"/>
                    </a:cubicBezTo>
                    <a:lnTo>
                      <a:pt x="10333" y="5115"/>
                    </a:lnTo>
                    <a:lnTo>
                      <a:pt x="10266" y="4894"/>
                    </a:lnTo>
                    <a:cubicBezTo>
                      <a:pt x="10234" y="4787"/>
                      <a:pt x="10256" y="4720"/>
                      <a:pt x="10335" y="4696"/>
                    </a:cubicBezTo>
                    <a:cubicBezTo>
                      <a:pt x="10415" y="4670"/>
                      <a:pt x="10472" y="4710"/>
                      <a:pt x="10503" y="4815"/>
                    </a:cubicBezTo>
                    <a:lnTo>
                      <a:pt x="10589" y="5104"/>
                    </a:lnTo>
                    <a:cubicBezTo>
                      <a:pt x="10729" y="5075"/>
                      <a:pt x="10851" y="5067"/>
                      <a:pt x="10961" y="5079"/>
                    </a:cubicBezTo>
                    <a:cubicBezTo>
                      <a:pt x="11014" y="5085"/>
                      <a:pt x="11064" y="5097"/>
                      <a:pt x="11115" y="5115"/>
                    </a:cubicBezTo>
                    <a:cubicBezTo>
                      <a:pt x="11167" y="5134"/>
                      <a:pt x="11219" y="5159"/>
                      <a:pt x="11270" y="5192"/>
                    </a:cubicBezTo>
                    <a:cubicBezTo>
                      <a:pt x="11345" y="5240"/>
                      <a:pt x="11409" y="5293"/>
                      <a:pt x="11461" y="5353"/>
                    </a:cubicBezTo>
                    <a:cubicBezTo>
                      <a:pt x="11512" y="5413"/>
                      <a:pt x="11547" y="5471"/>
                      <a:pt x="11565" y="5528"/>
                    </a:cubicBezTo>
                    <a:cubicBezTo>
                      <a:pt x="11584" y="5593"/>
                      <a:pt x="11577" y="5656"/>
                      <a:pt x="11545" y="5717"/>
                    </a:cubicBezTo>
                    <a:cubicBezTo>
                      <a:pt x="11514" y="5777"/>
                      <a:pt x="11465" y="5819"/>
                      <a:pt x="11400" y="5839"/>
                    </a:cubicBezTo>
                    <a:cubicBezTo>
                      <a:pt x="11278" y="5878"/>
                      <a:pt x="11177" y="5835"/>
                      <a:pt x="11099" y="5710"/>
                    </a:cubicBezTo>
                    <a:cubicBezTo>
                      <a:pt x="11010" y="5563"/>
                      <a:pt x="10878" y="5488"/>
                      <a:pt x="10705" y="5486"/>
                    </a:cubicBezTo>
                    <a:lnTo>
                      <a:pt x="10824" y="5884"/>
                    </a:lnTo>
                    <a:lnTo>
                      <a:pt x="10945" y="6285"/>
                    </a:lnTo>
                    <a:cubicBezTo>
                      <a:pt x="11114" y="6280"/>
                      <a:pt x="11249" y="6281"/>
                      <a:pt x="11352" y="6287"/>
                    </a:cubicBezTo>
                    <a:cubicBezTo>
                      <a:pt x="11456" y="6294"/>
                      <a:pt x="11554" y="6320"/>
                      <a:pt x="11647" y="6365"/>
                    </a:cubicBezTo>
                    <a:cubicBezTo>
                      <a:pt x="11746" y="6412"/>
                      <a:pt x="11831" y="6476"/>
                      <a:pt x="11903" y="6562"/>
                    </a:cubicBezTo>
                    <a:cubicBezTo>
                      <a:pt x="11926" y="6589"/>
                      <a:pt x="11945" y="6622"/>
                      <a:pt x="11964" y="6653"/>
                    </a:cubicBezTo>
                    <a:cubicBezTo>
                      <a:pt x="12004" y="6717"/>
                      <a:pt x="12039" y="6785"/>
                      <a:pt x="12062" y="6864"/>
                    </a:cubicBezTo>
                    <a:cubicBezTo>
                      <a:pt x="12107" y="7010"/>
                      <a:pt x="12114" y="7157"/>
                      <a:pt x="12085" y="7306"/>
                    </a:cubicBezTo>
                    <a:close/>
                    <a:moveTo>
                      <a:pt x="2146" y="7964"/>
                    </a:moveTo>
                    <a:cubicBezTo>
                      <a:pt x="1811" y="7964"/>
                      <a:pt x="1539" y="7700"/>
                      <a:pt x="1510" y="7365"/>
                    </a:cubicBezTo>
                    <a:cubicBezTo>
                      <a:pt x="1509" y="7346"/>
                      <a:pt x="1504" y="7328"/>
                      <a:pt x="1504" y="7308"/>
                    </a:cubicBezTo>
                    <a:cubicBezTo>
                      <a:pt x="1504" y="6947"/>
                      <a:pt x="1792" y="6653"/>
                      <a:pt x="2146" y="6653"/>
                    </a:cubicBezTo>
                    <a:lnTo>
                      <a:pt x="2479" y="6653"/>
                    </a:lnTo>
                    <a:lnTo>
                      <a:pt x="2722" y="7456"/>
                    </a:lnTo>
                    <a:lnTo>
                      <a:pt x="2875" y="7964"/>
                    </a:lnTo>
                    <a:cubicBezTo>
                      <a:pt x="2875" y="7964"/>
                      <a:pt x="2146" y="7964"/>
                      <a:pt x="2146" y="7964"/>
                    </a:cubicBezTo>
                    <a:close/>
                    <a:moveTo>
                      <a:pt x="21149" y="11996"/>
                    </a:moveTo>
                    <a:lnTo>
                      <a:pt x="20502" y="11996"/>
                    </a:lnTo>
                    <a:lnTo>
                      <a:pt x="20502" y="8733"/>
                    </a:lnTo>
                    <a:cubicBezTo>
                      <a:pt x="20502" y="8308"/>
                      <a:pt x="20165" y="7964"/>
                      <a:pt x="19749" y="7964"/>
                    </a:cubicBezTo>
                    <a:lnTo>
                      <a:pt x="19248" y="7964"/>
                    </a:lnTo>
                    <a:lnTo>
                      <a:pt x="18851" y="6653"/>
                    </a:lnTo>
                    <a:lnTo>
                      <a:pt x="19749" y="6653"/>
                    </a:lnTo>
                    <a:cubicBezTo>
                      <a:pt x="20165" y="6653"/>
                      <a:pt x="20502" y="6309"/>
                      <a:pt x="20502" y="5884"/>
                    </a:cubicBezTo>
                    <a:cubicBezTo>
                      <a:pt x="20502" y="5459"/>
                      <a:pt x="20165" y="5115"/>
                      <a:pt x="19749" y="5115"/>
                    </a:cubicBezTo>
                    <a:lnTo>
                      <a:pt x="18386" y="5115"/>
                    </a:lnTo>
                    <a:lnTo>
                      <a:pt x="16938" y="325"/>
                    </a:lnTo>
                    <a:cubicBezTo>
                      <a:pt x="16902" y="208"/>
                      <a:pt x="16823" y="110"/>
                      <a:pt x="16717" y="53"/>
                    </a:cubicBezTo>
                    <a:cubicBezTo>
                      <a:pt x="16611" y="-4"/>
                      <a:pt x="16488" y="-16"/>
                      <a:pt x="16373" y="20"/>
                    </a:cubicBezTo>
                    <a:lnTo>
                      <a:pt x="2291" y="4472"/>
                    </a:lnTo>
                    <a:cubicBezTo>
                      <a:pt x="2177" y="4508"/>
                      <a:pt x="2082" y="4589"/>
                      <a:pt x="2026" y="4697"/>
                    </a:cubicBezTo>
                    <a:cubicBezTo>
                      <a:pt x="1970" y="4805"/>
                      <a:pt x="1959" y="4932"/>
                      <a:pt x="1994" y="5049"/>
                    </a:cubicBezTo>
                    <a:lnTo>
                      <a:pt x="2016" y="5122"/>
                    </a:lnTo>
                    <a:cubicBezTo>
                      <a:pt x="894" y="5192"/>
                      <a:pt x="0" y="6144"/>
                      <a:pt x="0" y="7308"/>
                    </a:cubicBezTo>
                    <a:lnTo>
                      <a:pt x="0" y="19390"/>
                    </a:lnTo>
                    <a:cubicBezTo>
                      <a:pt x="0" y="20600"/>
                      <a:pt x="963" y="21584"/>
                      <a:pt x="2146" y="21584"/>
                    </a:cubicBezTo>
                    <a:lnTo>
                      <a:pt x="19749" y="21584"/>
                    </a:lnTo>
                    <a:cubicBezTo>
                      <a:pt x="20165" y="21584"/>
                      <a:pt x="20502" y="21240"/>
                      <a:pt x="20502" y="20816"/>
                    </a:cubicBezTo>
                    <a:lnTo>
                      <a:pt x="20502" y="17389"/>
                    </a:lnTo>
                    <a:lnTo>
                      <a:pt x="21149" y="17389"/>
                    </a:lnTo>
                    <a:cubicBezTo>
                      <a:pt x="21399" y="17389"/>
                      <a:pt x="21600" y="17182"/>
                      <a:pt x="21600" y="16927"/>
                    </a:cubicBezTo>
                    <a:lnTo>
                      <a:pt x="21600" y="12457"/>
                    </a:lnTo>
                    <a:cubicBezTo>
                      <a:pt x="21600" y="12202"/>
                      <a:pt x="21399" y="11996"/>
                      <a:pt x="21149" y="1199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3" name="Shape 83"/>
              <p:cNvSpPr/>
              <p:nvPr/>
            </p:nvSpPr>
            <p:spPr>
              <a:xfrm>
                <a:off x="542797" y="271398"/>
                <a:ext cx="24372" cy="376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0" h="21600" fill="norm" stroke="1" extrusionOk="0">
                    <a:moveTo>
                      <a:pt x="11316" y="0"/>
                    </a:moveTo>
                    <a:cubicBezTo>
                      <a:pt x="6903" y="1930"/>
                      <a:pt x="3680" y="3924"/>
                      <a:pt x="1649" y="6000"/>
                    </a:cubicBezTo>
                    <a:cubicBezTo>
                      <a:pt x="614" y="7095"/>
                      <a:pt x="87" y="8348"/>
                      <a:pt x="9" y="9721"/>
                    </a:cubicBezTo>
                    <a:cubicBezTo>
                      <a:pt x="-50" y="10980"/>
                      <a:pt x="165" y="12335"/>
                      <a:pt x="868" y="13816"/>
                    </a:cubicBezTo>
                    <a:cubicBezTo>
                      <a:pt x="2274" y="16796"/>
                      <a:pt x="4676" y="18771"/>
                      <a:pt x="7938" y="19784"/>
                    </a:cubicBezTo>
                    <a:cubicBezTo>
                      <a:pt x="11199" y="20809"/>
                      <a:pt x="15769" y="21404"/>
                      <a:pt x="21550" y="21600"/>
                    </a:cubicBezTo>
                    <a:lnTo>
                      <a:pt x="15906" y="9721"/>
                    </a:lnTo>
                    <a:cubicBezTo>
                      <a:pt x="15906" y="9721"/>
                      <a:pt x="11316" y="0"/>
                      <a:pt x="11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4" name="Shape 84"/>
              <p:cNvSpPr/>
              <p:nvPr/>
            </p:nvSpPr>
            <p:spPr>
              <a:xfrm>
                <a:off x="588029" y="339247"/>
                <a:ext cx="28280" cy="430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26" h="21600" fill="norm" stroke="1" extrusionOk="0">
                    <a:moveTo>
                      <a:pt x="13415" y="1567"/>
                    </a:moveTo>
                    <a:cubicBezTo>
                      <a:pt x="10066" y="554"/>
                      <a:pt x="5594" y="33"/>
                      <a:pt x="0" y="0"/>
                    </a:cubicBezTo>
                    <a:lnTo>
                      <a:pt x="9950" y="21600"/>
                    </a:lnTo>
                    <a:cubicBezTo>
                      <a:pt x="14587" y="19928"/>
                      <a:pt x="17788" y="17796"/>
                      <a:pt x="19570" y="15227"/>
                    </a:cubicBezTo>
                    <a:cubicBezTo>
                      <a:pt x="21319" y="12680"/>
                      <a:pt x="21600" y="10061"/>
                      <a:pt x="20379" y="7386"/>
                    </a:cubicBezTo>
                    <a:cubicBezTo>
                      <a:pt x="19075" y="4540"/>
                      <a:pt x="16798" y="2597"/>
                      <a:pt x="13415" y="15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5" name="Shape 85"/>
              <p:cNvSpPr/>
              <p:nvPr/>
            </p:nvSpPr>
            <p:spPr>
              <a:xfrm>
                <a:off x="791579" y="248782"/>
                <a:ext cx="47316" cy="473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18" h="20773" fill="norm" stroke="1" extrusionOk="0">
                    <a:moveTo>
                      <a:pt x="4629" y="19136"/>
                    </a:moveTo>
                    <a:cubicBezTo>
                      <a:pt x="6997" y="20696"/>
                      <a:pt x="9948" y="21249"/>
                      <a:pt x="12834" y="20323"/>
                    </a:cubicBezTo>
                    <a:cubicBezTo>
                      <a:pt x="13694" y="20042"/>
                      <a:pt x="14444" y="19620"/>
                      <a:pt x="15184" y="19136"/>
                    </a:cubicBezTo>
                    <a:cubicBezTo>
                      <a:pt x="18865" y="16692"/>
                      <a:pt x="20734" y="11913"/>
                      <a:pt x="19374" y="7342"/>
                    </a:cubicBezTo>
                    <a:cubicBezTo>
                      <a:pt x="18708" y="5025"/>
                      <a:pt x="17210" y="3197"/>
                      <a:pt x="15304" y="1869"/>
                    </a:cubicBezTo>
                    <a:cubicBezTo>
                      <a:pt x="15036" y="1675"/>
                      <a:pt x="14832" y="1380"/>
                      <a:pt x="14536" y="1210"/>
                    </a:cubicBezTo>
                    <a:cubicBezTo>
                      <a:pt x="12205" y="-84"/>
                      <a:pt x="9522" y="-351"/>
                      <a:pt x="6997" y="463"/>
                    </a:cubicBezTo>
                    <a:cubicBezTo>
                      <a:pt x="6007" y="778"/>
                      <a:pt x="5128" y="1292"/>
                      <a:pt x="4314" y="1869"/>
                    </a:cubicBezTo>
                    <a:cubicBezTo>
                      <a:pt x="836" y="4380"/>
                      <a:pt x="-866" y="9009"/>
                      <a:pt x="438" y="13459"/>
                    </a:cubicBezTo>
                    <a:cubicBezTo>
                      <a:pt x="1151" y="15922"/>
                      <a:pt x="2695" y="17861"/>
                      <a:pt x="4629" y="191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859428" y="723729"/>
                <a:ext cx="61513" cy="61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88" y="0"/>
                    </a:moveTo>
                    <a:cubicBezTo>
                      <a:pt x="4832" y="0"/>
                      <a:pt x="0" y="4834"/>
                      <a:pt x="0" y="10800"/>
                    </a:cubicBezTo>
                    <a:cubicBezTo>
                      <a:pt x="0" y="16774"/>
                      <a:pt x="4832" y="21600"/>
                      <a:pt x="10788" y="21600"/>
                    </a:cubicBezTo>
                    <a:cubicBezTo>
                      <a:pt x="16760" y="21600"/>
                      <a:pt x="21600" y="16774"/>
                      <a:pt x="21600" y="10800"/>
                    </a:cubicBezTo>
                    <a:cubicBezTo>
                      <a:pt x="21600" y="4834"/>
                      <a:pt x="16760" y="0"/>
                      <a:pt x="107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88" name="Shape 88"/>
            <p:cNvSpPr/>
            <p:nvPr/>
          </p:nvSpPr>
          <p:spPr>
            <a:xfrm>
              <a:off x="216066" y="3192454"/>
              <a:ext cx="3593022" cy="1828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 defTabSz="2603500">
                <a:defRPr sz="2000">
                  <a:solidFill>
                    <a:srgbClr val="FFFFFF"/>
                  </a:solidFill>
                  <a:uFill>
                    <a:solidFill>
                      <a:srgbClr val="E0E0E0"/>
                    </a:solidFill>
                  </a:uFill>
                  <a:latin typeface="Cantarell Regular"/>
                  <a:ea typeface="Cantarell Regular"/>
                  <a:cs typeface="Cantarell Regular"/>
                  <a:sym typeface="Cantarell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000">
                  <a:solidFill>
                    <a:srgbClr val="FFFFFF"/>
                  </a:solidFill>
                  <a:uFill>
                    <a:solidFill>
                      <a:srgbClr val="E0E0E0"/>
                    </a:solidFill>
                  </a:uFill>
                </a:rPr>
                <a:t>Everyone can use a little extra spending money. Help me out brings together people willing to pay for help and people looking for money. </a:t>
              </a:r>
            </a:p>
          </p:txBody>
        </p:sp>
      </p:grpSp>
      <p:sp>
        <p:nvSpPr>
          <p:cNvPr id="90" name="Shape 90"/>
          <p:cNvSpPr/>
          <p:nvPr/>
        </p:nvSpPr>
        <p:spPr>
          <a:xfrm>
            <a:off x="1392196" y="511077"/>
            <a:ext cx="10220408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HelpMeOut is designed specifically for </a:t>
            </a:r>
            <a:r>
              <a:rPr sz="5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three groups</a:t>
            </a:r>
            <a:r>
              <a:rPr sz="5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of users:</a:t>
            </a:r>
          </a:p>
        </p:txBody>
      </p:sp>
    </p:spTree>
  </p:cSld>
  <p:clrMapOvr>
    <a:masterClrMapping/>
  </p:clrMapOvr>
  <p:transition spd="slow" advClick="1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EBC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2458522" y="3982184"/>
            <a:ext cx="8087756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000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12121"/>
                </a:solidFill>
              </a:rPr>
              <a:t>DEVELOPMENT</a:t>
            </a:r>
          </a:p>
        </p:txBody>
      </p:sp>
    </p:spTree>
  </p:cSld>
  <p:clrMapOvr>
    <a:masterClrMapping/>
  </p:clrMapOvr>
  <p:transition spd="slow" advClick="1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8A9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3840441" y="190499"/>
            <a:ext cx="5323919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DB Model</a:t>
            </a:r>
          </a:p>
        </p:txBody>
      </p:sp>
      <p:pic>
        <p:nvPicPr>
          <p:cNvPr id="95" name="image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751" y="1997569"/>
            <a:ext cx="11531298" cy="7770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push dir="l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EB2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9"/>
          <p:cNvGrpSpPr/>
          <p:nvPr/>
        </p:nvGrpSpPr>
        <p:grpSpPr>
          <a:xfrm>
            <a:off x="1068502" y="6747226"/>
            <a:ext cx="3097509" cy="2655726"/>
            <a:chOff x="0" y="0"/>
            <a:chExt cx="3097508" cy="2655725"/>
          </a:xfrm>
        </p:grpSpPr>
        <p:sp>
          <p:nvSpPr>
            <p:cNvPr id="97" name="Shape 97"/>
            <p:cNvSpPr/>
            <p:nvPr/>
          </p:nvSpPr>
          <p:spPr>
            <a:xfrm>
              <a:off x="0" y="-1"/>
              <a:ext cx="3097509" cy="2655727"/>
            </a:xfrm>
            <a:prstGeom prst="roundRect">
              <a:avLst>
                <a:gd name="adj" fmla="val 7173"/>
              </a:avLst>
            </a:prstGeom>
            <a:solidFill>
              <a:srgbClr val="30C7A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0" dir="0">
                <a:srgbClr val="000000">
                  <a:alpha val="7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" name="Shape 98"/>
            <p:cNvSpPr/>
            <p:nvPr/>
          </p:nvSpPr>
          <p:spPr>
            <a:xfrm>
              <a:off x="121118" y="692861"/>
              <a:ext cx="2855271" cy="127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212121"/>
                  </a:solidFill>
                  <a:latin typeface="Roboto Thin"/>
                  <a:ea typeface="Roboto Thin"/>
                  <a:cs typeface="Roboto Thin"/>
                  <a:sym typeface="Roboto Thin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500">
                  <a:solidFill>
                    <a:srgbClr val="212121"/>
                  </a:solidFill>
                </a:rPr>
                <a:t>Night Owl Jobs</a:t>
              </a:r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1068502" y="3540110"/>
            <a:ext cx="3097509" cy="2655727"/>
            <a:chOff x="0" y="0"/>
            <a:chExt cx="3097508" cy="2655725"/>
          </a:xfrm>
        </p:grpSpPr>
        <p:sp>
          <p:nvSpPr>
            <p:cNvPr id="100" name="Shape 100"/>
            <p:cNvSpPr/>
            <p:nvPr/>
          </p:nvSpPr>
          <p:spPr>
            <a:xfrm>
              <a:off x="0" y="-1"/>
              <a:ext cx="3097509" cy="2655727"/>
            </a:xfrm>
            <a:prstGeom prst="roundRect">
              <a:avLst>
                <a:gd name="adj" fmla="val 7173"/>
              </a:avLst>
            </a:prstGeom>
            <a:solidFill>
              <a:srgbClr val="30C7A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0" dir="0">
                <a:srgbClr val="000000">
                  <a:alpha val="7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" name="Shape 101"/>
            <p:cNvSpPr/>
            <p:nvPr/>
          </p:nvSpPr>
          <p:spPr>
            <a:xfrm>
              <a:off x="121118" y="692861"/>
              <a:ext cx="2855271" cy="127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212121"/>
                  </a:solidFill>
                  <a:latin typeface="Roboto Thin"/>
                  <a:ea typeface="Roboto Thin"/>
                  <a:cs typeface="Roboto Thin"/>
                  <a:sym typeface="Roboto Thin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500">
                  <a:solidFill>
                    <a:srgbClr val="212121"/>
                  </a:solidFill>
                </a:rPr>
                <a:t>Token Deductions</a:t>
              </a:r>
            </a:p>
          </p:txBody>
        </p:sp>
      </p:grpSp>
      <p:grpSp>
        <p:nvGrpSpPr>
          <p:cNvPr id="105" name="Group 105"/>
          <p:cNvGrpSpPr/>
          <p:nvPr/>
        </p:nvGrpSpPr>
        <p:grpSpPr>
          <a:xfrm>
            <a:off x="4953646" y="6747226"/>
            <a:ext cx="3097509" cy="2655726"/>
            <a:chOff x="0" y="0"/>
            <a:chExt cx="3097507" cy="2655725"/>
          </a:xfrm>
        </p:grpSpPr>
        <p:sp>
          <p:nvSpPr>
            <p:cNvPr id="103" name="Shape 103"/>
            <p:cNvSpPr/>
            <p:nvPr/>
          </p:nvSpPr>
          <p:spPr>
            <a:xfrm>
              <a:off x="-1" y="-1"/>
              <a:ext cx="3097509" cy="2655727"/>
            </a:xfrm>
            <a:prstGeom prst="roundRect">
              <a:avLst>
                <a:gd name="adj" fmla="val 7173"/>
              </a:avLst>
            </a:prstGeom>
            <a:solidFill>
              <a:srgbClr val="30C7A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0" dir="0">
                <a:srgbClr val="000000">
                  <a:alpha val="7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" name="Shape 104"/>
            <p:cNvSpPr/>
            <p:nvPr/>
          </p:nvSpPr>
          <p:spPr>
            <a:xfrm>
              <a:off x="121117" y="692861"/>
              <a:ext cx="2855272" cy="127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212121"/>
                  </a:solidFill>
                  <a:latin typeface="Roboto Thin"/>
                  <a:ea typeface="Roboto Thin"/>
                  <a:cs typeface="Roboto Thin"/>
                  <a:sym typeface="Roboto Thin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500">
                  <a:solidFill>
                    <a:srgbClr val="212121"/>
                  </a:solidFill>
                </a:rPr>
                <a:t>Offer Acceptance</a:t>
              </a:r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4953646" y="3540110"/>
            <a:ext cx="3097509" cy="2655727"/>
            <a:chOff x="0" y="0"/>
            <a:chExt cx="3097507" cy="2655725"/>
          </a:xfrm>
        </p:grpSpPr>
        <p:sp>
          <p:nvSpPr>
            <p:cNvPr id="106" name="Shape 106"/>
            <p:cNvSpPr/>
            <p:nvPr/>
          </p:nvSpPr>
          <p:spPr>
            <a:xfrm>
              <a:off x="-1" y="-1"/>
              <a:ext cx="3097509" cy="2655727"/>
            </a:xfrm>
            <a:prstGeom prst="roundRect">
              <a:avLst>
                <a:gd name="adj" fmla="val 7173"/>
              </a:avLst>
            </a:prstGeom>
            <a:solidFill>
              <a:srgbClr val="30C7A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0" dir="0">
                <a:srgbClr val="000000">
                  <a:alpha val="7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" name="Shape 107"/>
            <p:cNvSpPr/>
            <p:nvPr/>
          </p:nvSpPr>
          <p:spPr>
            <a:xfrm>
              <a:off x="121117" y="692861"/>
              <a:ext cx="2855272" cy="127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212121"/>
                  </a:solidFill>
                  <a:latin typeface="Roboto Thin"/>
                  <a:ea typeface="Roboto Thin"/>
                  <a:cs typeface="Roboto Thin"/>
                  <a:sym typeface="Roboto Thin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500">
                  <a:solidFill>
                    <a:srgbClr val="212121"/>
                  </a:solidFill>
                </a:rPr>
                <a:t>Jobs Completed</a:t>
              </a:r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8838792" y="6747226"/>
            <a:ext cx="3097508" cy="2655726"/>
            <a:chOff x="0" y="0"/>
            <a:chExt cx="3097507" cy="2655725"/>
          </a:xfrm>
        </p:grpSpPr>
        <p:sp>
          <p:nvSpPr>
            <p:cNvPr id="109" name="Shape 109"/>
            <p:cNvSpPr/>
            <p:nvPr/>
          </p:nvSpPr>
          <p:spPr>
            <a:xfrm>
              <a:off x="-1" y="-1"/>
              <a:ext cx="3097509" cy="2655727"/>
            </a:xfrm>
            <a:prstGeom prst="roundRect">
              <a:avLst>
                <a:gd name="adj" fmla="val 7173"/>
              </a:avLst>
            </a:prstGeom>
            <a:solidFill>
              <a:srgbClr val="30C7A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0" dir="0">
                <a:srgbClr val="000000">
                  <a:alpha val="7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0" name="Shape 110"/>
            <p:cNvSpPr/>
            <p:nvPr/>
          </p:nvSpPr>
          <p:spPr>
            <a:xfrm>
              <a:off x="121117" y="692861"/>
              <a:ext cx="2855272" cy="127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212121"/>
                  </a:solidFill>
                  <a:latin typeface="Roboto Thin"/>
                  <a:ea typeface="Roboto Thin"/>
                  <a:cs typeface="Roboto Thin"/>
                  <a:sym typeface="Roboto Thin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500">
                  <a:solidFill>
                    <a:srgbClr val="212121"/>
                  </a:solidFill>
                </a:rPr>
                <a:t>User Data Initialization</a:t>
              </a:r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8838792" y="3540110"/>
            <a:ext cx="3097508" cy="2655727"/>
            <a:chOff x="0" y="0"/>
            <a:chExt cx="3097507" cy="2655725"/>
          </a:xfrm>
        </p:grpSpPr>
        <p:sp>
          <p:nvSpPr>
            <p:cNvPr id="112" name="Shape 112"/>
            <p:cNvSpPr/>
            <p:nvPr/>
          </p:nvSpPr>
          <p:spPr>
            <a:xfrm>
              <a:off x="-1" y="-1"/>
              <a:ext cx="3097509" cy="2655727"/>
            </a:xfrm>
            <a:prstGeom prst="roundRect">
              <a:avLst>
                <a:gd name="adj" fmla="val 7173"/>
              </a:avLst>
            </a:prstGeom>
            <a:solidFill>
              <a:srgbClr val="30C7A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0" dir="0">
                <a:srgbClr val="000000">
                  <a:alpha val="7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3" name="Shape 113"/>
            <p:cNvSpPr/>
            <p:nvPr/>
          </p:nvSpPr>
          <p:spPr>
            <a:xfrm>
              <a:off x="121117" y="692861"/>
              <a:ext cx="2855272" cy="127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212121"/>
                  </a:solidFill>
                  <a:latin typeface="Roboto Thin"/>
                  <a:ea typeface="Roboto Thin"/>
                  <a:cs typeface="Roboto Thin"/>
                  <a:sym typeface="Roboto Thin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500">
                  <a:solidFill>
                    <a:srgbClr val="212121"/>
                  </a:solidFill>
                </a:rPr>
                <a:t>Jobs Requested</a:t>
              </a:r>
            </a:p>
          </p:txBody>
        </p:sp>
      </p:grpSp>
      <p:sp>
        <p:nvSpPr>
          <p:cNvPr id="115" name="Shape 115"/>
          <p:cNvSpPr/>
          <p:nvPr/>
        </p:nvSpPr>
        <p:spPr>
          <a:xfrm>
            <a:off x="768298" y="331817"/>
            <a:ext cx="11468204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rPr>
              <a:t>DB </a:t>
            </a:r>
            <a:r>
              <a:rPr sz="5000">
                <a:solidFill>
                  <a:srgbClr val="212121"/>
                </a:solidFill>
                <a:latin typeface="Roboto Regular"/>
                <a:ea typeface="Roboto Regular"/>
                <a:cs typeface="Roboto Regular"/>
                <a:sym typeface="Roboto Regular"/>
              </a:rPr>
              <a:t>AUTOMATION</a:t>
            </a:r>
            <a:endParaRPr b="1" sz="5000">
              <a:solidFill>
                <a:srgbClr val="212121"/>
              </a:solidFill>
              <a:latin typeface="Roboto Regular"/>
              <a:ea typeface="Roboto Regular"/>
              <a:cs typeface="Roboto Regular"/>
              <a:sym typeface="Roboto Regular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212121"/>
                </a:solidFill>
                <a:latin typeface="Roboto Thin"/>
                <a:ea typeface="Roboto Thin"/>
                <a:cs typeface="Roboto Thin"/>
                <a:sym typeface="Roboto Thin"/>
              </a:rPr>
              <a:t>The HelpMeOut database features an assortment of triggers used to automate a variety of operations</a:t>
            </a:r>
          </a:p>
        </p:txBody>
      </p:sp>
    </p:spTree>
  </p:cSld>
  <p:clrMapOvr>
    <a:masterClrMapping/>
  </p:clrMapOvr>
  <p:transition spd="slow" advClick="1">
    <p:push dir="r"/>
  </p:transition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53585F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4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4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4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4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